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0A66430-DF6C-4FF0-96CC-DF949453314D}" v="44" dt="2026-02-20T14:28:05.25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509" autoAdjust="0"/>
    <p:restoredTop sz="94660"/>
  </p:normalViewPr>
  <p:slideViewPr>
    <p:cSldViewPr snapToGrid="0">
      <p:cViewPr varScale="1">
        <p:scale>
          <a:sx n="96" d="100"/>
          <a:sy n="96" d="100"/>
        </p:scale>
        <p:origin x="102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lja Mansukoski" userId="22e714ab-aeae-46f9-a966-7bc688c09df3" providerId="ADAL" clId="{C884DEE7-7D6F-4E46-836F-456A91C1CF7E}"/>
    <pc:docChg chg="undo custSel addSld delSld modMainMaster">
      <pc:chgData name="Milja Mansukoski" userId="22e714ab-aeae-46f9-a966-7bc688c09df3" providerId="ADAL" clId="{C884DEE7-7D6F-4E46-836F-456A91C1CF7E}" dt="2026-02-20T14:28:51.536" v="319" actId="680"/>
      <pc:docMkLst>
        <pc:docMk/>
      </pc:docMkLst>
      <pc:sldChg chg="new del">
        <pc:chgData name="Milja Mansukoski" userId="22e714ab-aeae-46f9-a966-7bc688c09df3" providerId="ADAL" clId="{C884DEE7-7D6F-4E46-836F-456A91C1CF7E}" dt="2026-02-20T14:28:26.822" v="315" actId="2696"/>
        <pc:sldMkLst>
          <pc:docMk/>
          <pc:sldMk cId="1061310249" sldId="257"/>
        </pc:sldMkLst>
      </pc:sldChg>
      <pc:sldChg chg="new del">
        <pc:chgData name="Milja Mansukoski" userId="22e714ab-aeae-46f9-a966-7bc688c09df3" providerId="ADAL" clId="{C884DEE7-7D6F-4E46-836F-456A91C1CF7E}" dt="2026-02-20T14:19:57.440" v="150" actId="680"/>
        <pc:sldMkLst>
          <pc:docMk/>
          <pc:sldMk cId="2362581638" sldId="257"/>
        </pc:sldMkLst>
      </pc:sldChg>
      <pc:sldChg chg="new del">
        <pc:chgData name="Milja Mansukoski" userId="22e714ab-aeae-46f9-a966-7bc688c09df3" providerId="ADAL" clId="{C884DEE7-7D6F-4E46-836F-456A91C1CF7E}" dt="2026-02-20T14:28:51.536" v="319" actId="680"/>
        <pc:sldMkLst>
          <pc:docMk/>
          <pc:sldMk cId="2859247778" sldId="257"/>
        </pc:sldMkLst>
      </pc:sldChg>
      <pc:sldChg chg="new del">
        <pc:chgData name="Milja Mansukoski" userId="22e714ab-aeae-46f9-a966-7bc688c09df3" providerId="ADAL" clId="{C884DEE7-7D6F-4E46-836F-456A91C1CF7E}" dt="2026-02-20T14:28:26.822" v="315" actId="2696"/>
        <pc:sldMkLst>
          <pc:docMk/>
          <pc:sldMk cId="363328436" sldId="258"/>
        </pc:sldMkLst>
      </pc:sldChg>
      <pc:sldChg chg="new del">
        <pc:chgData name="Milja Mansukoski" userId="22e714ab-aeae-46f9-a966-7bc688c09df3" providerId="ADAL" clId="{C884DEE7-7D6F-4E46-836F-456A91C1CF7E}" dt="2026-02-20T14:28:50.856" v="318" actId="680"/>
        <pc:sldMkLst>
          <pc:docMk/>
          <pc:sldMk cId="3196969362" sldId="258"/>
        </pc:sldMkLst>
      </pc:sldChg>
      <pc:sldChg chg="new del">
        <pc:chgData name="Milja Mansukoski" userId="22e714ab-aeae-46f9-a966-7bc688c09df3" providerId="ADAL" clId="{C884DEE7-7D6F-4E46-836F-456A91C1CF7E}" dt="2026-02-20T14:19:56.923" v="149" actId="680"/>
        <pc:sldMkLst>
          <pc:docMk/>
          <pc:sldMk cId="4169590057" sldId="258"/>
        </pc:sldMkLst>
      </pc:sldChg>
      <pc:sldChg chg="new del">
        <pc:chgData name="Milja Mansukoski" userId="22e714ab-aeae-46f9-a966-7bc688c09df3" providerId="ADAL" clId="{C884DEE7-7D6F-4E46-836F-456A91C1CF7E}" dt="2026-02-20T14:28:26.822" v="315" actId="2696"/>
        <pc:sldMkLst>
          <pc:docMk/>
          <pc:sldMk cId="4287391944" sldId="259"/>
        </pc:sldMkLst>
      </pc:sldChg>
      <pc:sldChg chg="new del">
        <pc:chgData name="Milja Mansukoski" userId="22e714ab-aeae-46f9-a966-7bc688c09df3" providerId="ADAL" clId="{C884DEE7-7D6F-4E46-836F-456A91C1CF7E}" dt="2026-02-20T14:28:26.822" v="315" actId="2696"/>
        <pc:sldMkLst>
          <pc:docMk/>
          <pc:sldMk cId="907645763" sldId="260"/>
        </pc:sldMkLst>
      </pc:sldChg>
      <pc:sldChg chg="new del">
        <pc:chgData name="Milja Mansukoski" userId="22e714ab-aeae-46f9-a966-7bc688c09df3" providerId="ADAL" clId="{C884DEE7-7D6F-4E46-836F-456A91C1CF7E}" dt="2026-02-20T14:28:26.822" v="315" actId="2696"/>
        <pc:sldMkLst>
          <pc:docMk/>
          <pc:sldMk cId="1293341131" sldId="261"/>
        </pc:sldMkLst>
      </pc:sldChg>
      <pc:sldChg chg="new del">
        <pc:chgData name="Milja Mansukoski" userId="22e714ab-aeae-46f9-a966-7bc688c09df3" providerId="ADAL" clId="{C884DEE7-7D6F-4E46-836F-456A91C1CF7E}" dt="2026-02-20T14:28:26.822" v="315" actId="2696"/>
        <pc:sldMkLst>
          <pc:docMk/>
          <pc:sldMk cId="3343950343" sldId="262"/>
        </pc:sldMkLst>
      </pc:sldChg>
      <pc:sldChg chg="new del">
        <pc:chgData name="Milja Mansukoski" userId="22e714ab-aeae-46f9-a966-7bc688c09df3" providerId="ADAL" clId="{C884DEE7-7D6F-4E46-836F-456A91C1CF7E}" dt="2026-02-20T14:28:26.822" v="315" actId="2696"/>
        <pc:sldMkLst>
          <pc:docMk/>
          <pc:sldMk cId="2847019654" sldId="263"/>
        </pc:sldMkLst>
      </pc:sldChg>
      <pc:sldChg chg="new del">
        <pc:chgData name="Milja Mansukoski" userId="22e714ab-aeae-46f9-a966-7bc688c09df3" providerId="ADAL" clId="{C884DEE7-7D6F-4E46-836F-456A91C1CF7E}" dt="2026-02-20T14:28:26.822" v="315" actId="2696"/>
        <pc:sldMkLst>
          <pc:docMk/>
          <pc:sldMk cId="2276365212" sldId="264"/>
        </pc:sldMkLst>
      </pc:sldChg>
      <pc:sldChg chg="new del">
        <pc:chgData name="Milja Mansukoski" userId="22e714ab-aeae-46f9-a966-7bc688c09df3" providerId="ADAL" clId="{C884DEE7-7D6F-4E46-836F-456A91C1CF7E}" dt="2026-02-20T14:28:26.822" v="315" actId="2696"/>
        <pc:sldMkLst>
          <pc:docMk/>
          <pc:sldMk cId="2459066391" sldId="265"/>
        </pc:sldMkLst>
      </pc:sldChg>
      <pc:sldChg chg="new del">
        <pc:chgData name="Milja Mansukoski" userId="22e714ab-aeae-46f9-a966-7bc688c09df3" providerId="ADAL" clId="{C884DEE7-7D6F-4E46-836F-456A91C1CF7E}" dt="2026-02-20T14:28:26.822" v="315" actId="2696"/>
        <pc:sldMkLst>
          <pc:docMk/>
          <pc:sldMk cId="936114319" sldId="266"/>
        </pc:sldMkLst>
      </pc:sldChg>
      <pc:sldChg chg="new del">
        <pc:chgData name="Milja Mansukoski" userId="22e714ab-aeae-46f9-a966-7bc688c09df3" providerId="ADAL" clId="{C884DEE7-7D6F-4E46-836F-456A91C1CF7E}" dt="2026-02-20T14:28:26.822" v="315" actId="2696"/>
        <pc:sldMkLst>
          <pc:docMk/>
          <pc:sldMk cId="3091982278" sldId="267"/>
        </pc:sldMkLst>
      </pc:sldChg>
      <pc:sldChg chg="new del">
        <pc:chgData name="Milja Mansukoski" userId="22e714ab-aeae-46f9-a966-7bc688c09df3" providerId="ADAL" clId="{C884DEE7-7D6F-4E46-836F-456A91C1CF7E}" dt="2026-02-20T14:28:26.822" v="315" actId="2696"/>
        <pc:sldMkLst>
          <pc:docMk/>
          <pc:sldMk cId="2908543851" sldId="268"/>
        </pc:sldMkLst>
      </pc:sldChg>
      <pc:sldChg chg="new del">
        <pc:chgData name="Milja Mansukoski" userId="22e714ab-aeae-46f9-a966-7bc688c09df3" providerId="ADAL" clId="{C884DEE7-7D6F-4E46-836F-456A91C1CF7E}" dt="2026-02-20T14:28:26.822" v="315" actId="2696"/>
        <pc:sldMkLst>
          <pc:docMk/>
          <pc:sldMk cId="4120160770" sldId="269"/>
        </pc:sldMkLst>
      </pc:sldChg>
      <pc:sldChg chg="new del">
        <pc:chgData name="Milja Mansukoski" userId="22e714ab-aeae-46f9-a966-7bc688c09df3" providerId="ADAL" clId="{C884DEE7-7D6F-4E46-836F-456A91C1CF7E}" dt="2026-02-20T14:28:26.822" v="315" actId="2696"/>
        <pc:sldMkLst>
          <pc:docMk/>
          <pc:sldMk cId="1775308492" sldId="270"/>
        </pc:sldMkLst>
      </pc:sldChg>
      <pc:sldChg chg="new del">
        <pc:chgData name="Milja Mansukoski" userId="22e714ab-aeae-46f9-a966-7bc688c09df3" providerId="ADAL" clId="{C884DEE7-7D6F-4E46-836F-456A91C1CF7E}" dt="2026-02-20T14:28:26.822" v="315" actId="2696"/>
        <pc:sldMkLst>
          <pc:docMk/>
          <pc:sldMk cId="2444397712" sldId="271"/>
        </pc:sldMkLst>
      </pc:sldChg>
      <pc:sldChg chg="new del">
        <pc:chgData name="Milja Mansukoski" userId="22e714ab-aeae-46f9-a966-7bc688c09df3" providerId="ADAL" clId="{C884DEE7-7D6F-4E46-836F-456A91C1CF7E}" dt="2026-02-20T14:28:26.822" v="315" actId="2696"/>
        <pc:sldMkLst>
          <pc:docMk/>
          <pc:sldMk cId="2312865308" sldId="272"/>
        </pc:sldMkLst>
      </pc:sldChg>
      <pc:sldChg chg="new del">
        <pc:chgData name="Milja Mansukoski" userId="22e714ab-aeae-46f9-a966-7bc688c09df3" providerId="ADAL" clId="{C884DEE7-7D6F-4E46-836F-456A91C1CF7E}" dt="2026-02-20T14:28:26.822" v="315" actId="2696"/>
        <pc:sldMkLst>
          <pc:docMk/>
          <pc:sldMk cId="2987792005" sldId="273"/>
        </pc:sldMkLst>
      </pc:sldChg>
      <pc:sldChg chg="new del">
        <pc:chgData name="Milja Mansukoski" userId="22e714ab-aeae-46f9-a966-7bc688c09df3" providerId="ADAL" clId="{C884DEE7-7D6F-4E46-836F-456A91C1CF7E}" dt="2026-02-20T14:28:26.822" v="315" actId="2696"/>
        <pc:sldMkLst>
          <pc:docMk/>
          <pc:sldMk cId="3210224615" sldId="274"/>
        </pc:sldMkLst>
      </pc:sldChg>
      <pc:sldChg chg="new del">
        <pc:chgData name="Milja Mansukoski" userId="22e714ab-aeae-46f9-a966-7bc688c09df3" providerId="ADAL" clId="{C884DEE7-7D6F-4E46-836F-456A91C1CF7E}" dt="2026-02-20T14:28:26.822" v="315" actId="2696"/>
        <pc:sldMkLst>
          <pc:docMk/>
          <pc:sldMk cId="742793494" sldId="275"/>
        </pc:sldMkLst>
      </pc:sldChg>
      <pc:sldChg chg="new del">
        <pc:chgData name="Milja Mansukoski" userId="22e714ab-aeae-46f9-a966-7bc688c09df3" providerId="ADAL" clId="{C884DEE7-7D6F-4E46-836F-456A91C1CF7E}" dt="2026-02-20T14:28:26.822" v="315" actId="2696"/>
        <pc:sldMkLst>
          <pc:docMk/>
          <pc:sldMk cId="2349677972" sldId="276"/>
        </pc:sldMkLst>
      </pc:sldChg>
      <pc:sldChg chg="new del">
        <pc:chgData name="Milja Mansukoski" userId="22e714ab-aeae-46f9-a966-7bc688c09df3" providerId="ADAL" clId="{C884DEE7-7D6F-4E46-836F-456A91C1CF7E}" dt="2026-02-20T14:28:26.822" v="315" actId="2696"/>
        <pc:sldMkLst>
          <pc:docMk/>
          <pc:sldMk cId="2530049541" sldId="277"/>
        </pc:sldMkLst>
      </pc:sldChg>
      <pc:sldChg chg="new del">
        <pc:chgData name="Milja Mansukoski" userId="22e714ab-aeae-46f9-a966-7bc688c09df3" providerId="ADAL" clId="{C884DEE7-7D6F-4E46-836F-456A91C1CF7E}" dt="2026-02-20T14:28:26.822" v="315" actId="2696"/>
        <pc:sldMkLst>
          <pc:docMk/>
          <pc:sldMk cId="2228492621" sldId="278"/>
        </pc:sldMkLst>
      </pc:sldChg>
      <pc:sldChg chg="new del">
        <pc:chgData name="Milja Mansukoski" userId="22e714ab-aeae-46f9-a966-7bc688c09df3" providerId="ADAL" clId="{C884DEE7-7D6F-4E46-836F-456A91C1CF7E}" dt="2026-02-20T14:28:26.822" v="315" actId="2696"/>
        <pc:sldMkLst>
          <pc:docMk/>
          <pc:sldMk cId="1374021764" sldId="279"/>
        </pc:sldMkLst>
      </pc:sldChg>
      <pc:sldChg chg="new del">
        <pc:chgData name="Milja Mansukoski" userId="22e714ab-aeae-46f9-a966-7bc688c09df3" providerId="ADAL" clId="{C884DEE7-7D6F-4E46-836F-456A91C1CF7E}" dt="2026-02-20T14:28:26.822" v="315" actId="2696"/>
        <pc:sldMkLst>
          <pc:docMk/>
          <pc:sldMk cId="1557059882" sldId="280"/>
        </pc:sldMkLst>
      </pc:sldChg>
      <pc:sldMasterChg chg="addSp delSp modSp mod modSldLayout">
        <pc:chgData name="Milja Mansukoski" userId="22e714ab-aeae-46f9-a966-7bc688c09df3" providerId="ADAL" clId="{C884DEE7-7D6F-4E46-836F-456A91C1CF7E}" dt="2026-02-20T14:28:05.257" v="314" actId="931"/>
        <pc:sldMasterMkLst>
          <pc:docMk/>
          <pc:sldMasterMk cId="4203154310" sldId="2147483648"/>
        </pc:sldMasterMkLst>
        <pc:picChg chg="add mod">
          <ac:chgData name="Milja Mansukoski" userId="22e714ab-aeae-46f9-a966-7bc688c09df3" providerId="ADAL" clId="{C884DEE7-7D6F-4E46-836F-456A91C1CF7E}" dt="2026-02-20T14:15:42.754" v="110" actId="1076"/>
          <ac:picMkLst>
            <pc:docMk/>
            <pc:sldMasterMk cId="4203154310" sldId="2147483648"/>
            <ac:picMk id="4" creationId="{6CC48CE9-5989-02B0-6481-1D53117EC15E}"/>
          </ac:picMkLst>
        </pc:picChg>
        <pc:picChg chg="add mod">
          <ac:chgData name="Milja Mansukoski" userId="22e714ab-aeae-46f9-a966-7bc688c09df3" providerId="ADAL" clId="{C884DEE7-7D6F-4E46-836F-456A91C1CF7E}" dt="2026-02-20T14:23:23.087" v="252" actId="1035"/>
          <ac:picMkLst>
            <pc:docMk/>
            <pc:sldMasterMk cId="4203154310" sldId="2147483648"/>
            <ac:picMk id="5" creationId="{68C52A86-8D64-AB8D-CADE-7127F95F6FFB}"/>
          </ac:picMkLst>
        </pc:picChg>
        <pc:picChg chg="del">
          <ac:chgData name="Milja Mansukoski" userId="22e714ab-aeae-46f9-a966-7bc688c09df3" providerId="ADAL" clId="{C884DEE7-7D6F-4E46-836F-456A91C1CF7E}" dt="2026-02-20T14:23:17.190" v="249" actId="478"/>
          <ac:picMkLst>
            <pc:docMk/>
            <pc:sldMasterMk cId="4203154310" sldId="2147483648"/>
            <ac:picMk id="15" creationId="{0B4D7588-2C7C-D79E-8B4B-DE80B9507874}"/>
          </ac:picMkLst>
        </pc:picChg>
        <pc:picChg chg="del">
          <ac:chgData name="Milja Mansukoski" userId="22e714ab-aeae-46f9-a966-7bc688c09df3" providerId="ADAL" clId="{C884DEE7-7D6F-4E46-836F-456A91C1CF7E}" dt="2026-02-20T14:15:40.544" v="108" actId="478"/>
          <ac:picMkLst>
            <pc:docMk/>
            <pc:sldMasterMk cId="4203154310" sldId="2147483648"/>
            <ac:picMk id="16" creationId="{6F920573-31FD-3124-5E92-1893E16DB47C}"/>
          </ac:picMkLst>
        </pc:picChg>
        <pc:sldLayoutChg chg="addSp delSp modSp mod">
          <pc:chgData name="Milja Mansukoski" userId="22e714ab-aeae-46f9-a966-7bc688c09df3" providerId="ADAL" clId="{C884DEE7-7D6F-4E46-836F-456A91C1CF7E}" dt="2026-02-20T14:13:13.325" v="67" actId="478"/>
          <pc:sldLayoutMkLst>
            <pc:docMk/>
            <pc:sldMasterMk cId="4203154310" sldId="2147483648"/>
            <pc:sldLayoutMk cId="2985769128" sldId="2147483649"/>
          </pc:sldLayoutMkLst>
          <pc:picChg chg="add mod">
            <ac:chgData name="Milja Mansukoski" userId="22e714ab-aeae-46f9-a966-7bc688c09df3" providerId="ADAL" clId="{C884DEE7-7D6F-4E46-836F-456A91C1CF7E}" dt="2026-02-20T14:08:29.255" v="4" actId="931"/>
            <ac:picMkLst>
              <pc:docMk/>
              <pc:sldMasterMk cId="4203154310" sldId="2147483648"/>
              <pc:sldLayoutMk cId="2985769128" sldId="2147483649"/>
              <ac:picMk id="5" creationId="{F593D038-BD77-9209-E439-7E12C3E16E6B}"/>
            </ac:picMkLst>
          </pc:picChg>
          <pc:picChg chg="add mod">
            <ac:chgData name="Milja Mansukoski" userId="22e714ab-aeae-46f9-a966-7bc688c09df3" providerId="ADAL" clId="{C884DEE7-7D6F-4E46-836F-456A91C1CF7E}" dt="2026-02-20T14:08:41.732" v="9" actId="931"/>
            <ac:picMkLst>
              <pc:docMk/>
              <pc:sldMasterMk cId="4203154310" sldId="2147483648"/>
              <pc:sldLayoutMk cId="2985769128" sldId="2147483649"/>
              <ac:picMk id="7" creationId="{B3EFBA24-6C8A-5B30-BF1D-6AA0E61A3CF8}"/>
            </ac:picMkLst>
          </pc:picChg>
          <pc:picChg chg="add mod">
            <ac:chgData name="Milja Mansukoski" userId="22e714ab-aeae-46f9-a966-7bc688c09df3" providerId="ADAL" clId="{C884DEE7-7D6F-4E46-836F-456A91C1CF7E}" dt="2026-02-20T14:09:10.299" v="17" actId="1076"/>
            <ac:picMkLst>
              <pc:docMk/>
              <pc:sldMasterMk cId="4203154310" sldId="2147483648"/>
              <pc:sldLayoutMk cId="2985769128" sldId="2147483649"/>
              <ac:picMk id="9" creationId="{E754E779-9F60-D998-D2F0-480BEE0B865D}"/>
            </ac:picMkLst>
          </pc:picChg>
          <pc:picChg chg="add mod">
            <ac:chgData name="Milja Mansukoski" userId="22e714ab-aeae-46f9-a966-7bc688c09df3" providerId="ADAL" clId="{C884DEE7-7D6F-4E46-836F-456A91C1CF7E}" dt="2026-02-20T14:09:42.194" v="22" actId="931"/>
            <ac:picMkLst>
              <pc:docMk/>
              <pc:sldMasterMk cId="4203154310" sldId="2147483648"/>
              <pc:sldLayoutMk cId="2985769128" sldId="2147483649"/>
              <ac:picMk id="11" creationId="{B328ED81-DA18-E553-9717-75FB373D82B9}"/>
            </ac:picMkLst>
          </pc:picChg>
          <pc:picChg chg="del">
            <ac:chgData name="Milja Mansukoski" userId="22e714ab-aeae-46f9-a966-7bc688c09df3" providerId="ADAL" clId="{C884DEE7-7D6F-4E46-836F-456A91C1CF7E}" dt="2026-02-20T14:13:05.252" v="52" actId="478"/>
            <ac:picMkLst>
              <pc:docMk/>
              <pc:sldMasterMk cId="4203154310" sldId="2147483648"/>
              <pc:sldLayoutMk cId="2985769128" sldId="2147483649"/>
              <ac:picMk id="12" creationId="{41AE180D-72E9-04CF-64E1-9DFBB1B1A785}"/>
            </ac:picMkLst>
          </pc:picChg>
          <pc:picChg chg="del">
            <ac:chgData name="Milja Mansukoski" userId="22e714ab-aeae-46f9-a966-7bc688c09df3" providerId="ADAL" clId="{C884DEE7-7D6F-4E46-836F-456A91C1CF7E}" dt="2026-02-20T14:09:08.199" v="16" actId="478"/>
            <ac:picMkLst>
              <pc:docMk/>
              <pc:sldMasterMk cId="4203154310" sldId="2147483648"/>
              <pc:sldLayoutMk cId="2985769128" sldId="2147483649"/>
              <ac:picMk id="15" creationId="{BD985083-843E-111E-2D56-80F6D41B81FE}"/>
            </ac:picMkLst>
          </pc:picChg>
          <pc:picChg chg="add mod">
            <ac:chgData name="Milja Mansukoski" userId="22e714ab-aeae-46f9-a966-7bc688c09df3" providerId="ADAL" clId="{C884DEE7-7D6F-4E46-836F-456A91C1CF7E}" dt="2026-02-20T14:13:08.882" v="66" actId="1036"/>
            <ac:picMkLst>
              <pc:docMk/>
              <pc:sldMasterMk cId="4203154310" sldId="2147483648"/>
              <pc:sldLayoutMk cId="2985769128" sldId="2147483649"/>
              <ac:picMk id="16" creationId="{FF9A5970-C854-6971-1A1C-3F09B55F9A6E}"/>
            </ac:picMkLst>
          </pc:picChg>
          <pc:picChg chg="add mod">
            <ac:chgData name="Milja Mansukoski" userId="22e714ab-aeae-46f9-a966-7bc688c09df3" providerId="ADAL" clId="{C884DEE7-7D6F-4E46-836F-456A91C1CF7E}" dt="2026-02-20T14:10:28.121" v="31" actId="931"/>
            <ac:picMkLst>
              <pc:docMk/>
              <pc:sldMasterMk cId="4203154310" sldId="2147483648"/>
              <pc:sldLayoutMk cId="2985769128" sldId="2147483649"/>
              <ac:picMk id="18" creationId="{FAAAE4FF-F5E1-152D-6745-F706E2B17ED8}"/>
            </ac:picMkLst>
          </pc:picChg>
          <pc:picChg chg="add del mod">
            <ac:chgData name="Milja Mansukoski" userId="22e714ab-aeae-46f9-a966-7bc688c09df3" providerId="ADAL" clId="{C884DEE7-7D6F-4E46-836F-456A91C1CF7E}" dt="2026-02-20T14:13:13.325" v="67" actId="478"/>
            <ac:picMkLst>
              <pc:docMk/>
              <pc:sldMasterMk cId="4203154310" sldId="2147483648"/>
              <pc:sldLayoutMk cId="2985769128" sldId="2147483649"/>
              <ac:picMk id="20" creationId="{315C5475-334F-8B97-767A-570AF7032849}"/>
            </ac:picMkLst>
          </pc:picChg>
          <pc:picChg chg="add mod">
            <ac:chgData name="Milja Mansukoski" userId="22e714ab-aeae-46f9-a966-7bc688c09df3" providerId="ADAL" clId="{C884DEE7-7D6F-4E46-836F-456A91C1CF7E}" dt="2026-02-20T14:12:34.517" v="41" actId="931"/>
            <ac:picMkLst>
              <pc:docMk/>
              <pc:sldMasterMk cId="4203154310" sldId="2147483648"/>
              <pc:sldLayoutMk cId="2985769128" sldId="2147483649"/>
              <ac:picMk id="22" creationId="{B35E9384-05D7-2C4E-2BC5-65887FB891EB}"/>
            </ac:picMkLst>
          </pc:picChg>
        </pc:sldLayoutChg>
        <pc:sldLayoutChg chg="addSp delSp modSp mod">
          <pc:chgData name="Milja Mansukoski" userId="22e714ab-aeae-46f9-a966-7bc688c09df3" providerId="ADAL" clId="{C884DEE7-7D6F-4E46-836F-456A91C1CF7E}" dt="2026-02-20T14:27:04.747" v="308" actId="14100"/>
          <pc:sldLayoutMkLst>
            <pc:docMk/>
            <pc:sldMasterMk cId="4203154310" sldId="2147483648"/>
            <pc:sldLayoutMk cId="1595175783" sldId="2147483655"/>
          </pc:sldLayoutMkLst>
          <pc:picChg chg="del">
            <ac:chgData name="Milja Mansukoski" userId="22e714ab-aeae-46f9-a966-7bc688c09df3" providerId="ADAL" clId="{C884DEE7-7D6F-4E46-836F-456A91C1CF7E}" dt="2026-02-20T14:23:01.767" v="244" actId="478"/>
            <ac:picMkLst>
              <pc:docMk/>
              <pc:sldMasterMk cId="4203154310" sldId="2147483648"/>
              <pc:sldLayoutMk cId="1595175783" sldId="2147483655"/>
              <ac:picMk id="2" creationId="{228FBA97-576A-3D51-4B93-A2AF55415143}"/>
            </ac:picMkLst>
          </pc:picChg>
          <pc:picChg chg="add mod">
            <ac:chgData name="Milja Mansukoski" userId="22e714ab-aeae-46f9-a966-7bc688c09df3" providerId="ADAL" clId="{C884DEE7-7D6F-4E46-836F-456A91C1CF7E}" dt="2026-02-20T14:27:04.747" v="308" actId="14100"/>
            <ac:picMkLst>
              <pc:docMk/>
              <pc:sldMasterMk cId="4203154310" sldId="2147483648"/>
              <pc:sldLayoutMk cId="1595175783" sldId="2147483655"/>
              <ac:picMk id="3" creationId="{97733031-C40C-2CB3-1EA8-CC3FEC3BE9FC}"/>
            </ac:picMkLst>
          </pc:picChg>
        </pc:sldLayoutChg>
        <pc:sldLayoutChg chg="addSp delSp modSp mod">
          <pc:chgData name="Milja Mansukoski" userId="22e714ab-aeae-46f9-a966-7bc688c09df3" providerId="ADAL" clId="{C884DEE7-7D6F-4E46-836F-456A91C1CF7E}" dt="2026-02-20T14:26:33.848" v="297" actId="14100"/>
          <pc:sldLayoutMkLst>
            <pc:docMk/>
            <pc:sldMasterMk cId="4203154310" sldId="2147483648"/>
            <pc:sldLayoutMk cId="510748981" sldId="2147483661"/>
          </pc:sldLayoutMkLst>
          <pc:spChg chg="del">
            <ac:chgData name="Milja Mansukoski" userId="22e714ab-aeae-46f9-a966-7bc688c09df3" providerId="ADAL" clId="{C884DEE7-7D6F-4E46-836F-456A91C1CF7E}" dt="2026-02-20T14:15:01.792" v="99" actId="478"/>
            <ac:spMkLst>
              <pc:docMk/>
              <pc:sldMasterMk cId="4203154310" sldId="2147483648"/>
              <pc:sldLayoutMk cId="510748981" sldId="2147483661"/>
              <ac:spMk id="5" creationId="{5A07F505-1DDE-99DF-5D95-9CB7AEBCB32E}"/>
            </ac:spMkLst>
          </pc:spChg>
          <pc:picChg chg="add mod">
            <ac:chgData name="Milja Mansukoski" userId="22e714ab-aeae-46f9-a966-7bc688c09df3" providerId="ADAL" clId="{C884DEE7-7D6F-4E46-836F-456A91C1CF7E}" dt="2026-02-20T14:15:04.178" v="101" actId="1076"/>
            <ac:picMkLst>
              <pc:docMk/>
              <pc:sldMasterMk cId="4203154310" sldId="2147483648"/>
              <pc:sldLayoutMk cId="510748981" sldId="2147483661"/>
              <ac:picMk id="4" creationId="{C4C31A97-076F-D474-CDA0-D4897FF35383}"/>
            </ac:picMkLst>
          </pc:picChg>
          <pc:picChg chg="del">
            <ac:chgData name="Milja Mansukoski" userId="22e714ab-aeae-46f9-a966-7bc688c09df3" providerId="ADAL" clId="{C884DEE7-7D6F-4E46-836F-456A91C1CF7E}" dt="2026-02-20T14:22:00.109" v="229" actId="478"/>
            <ac:picMkLst>
              <pc:docMk/>
              <pc:sldMasterMk cId="4203154310" sldId="2147483648"/>
              <pc:sldLayoutMk cId="510748981" sldId="2147483661"/>
              <ac:picMk id="6" creationId="{77B62EE7-0CA6-8550-B636-FD25FDE4D638}"/>
            </ac:picMkLst>
          </pc:picChg>
          <pc:picChg chg="add mod">
            <ac:chgData name="Milja Mansukoski" userId="22e714ab-aeae-46f9-a966-7bc688c09df3" providerId="ADAL" clId="{C884DEE7-7D6F-4E46-836F-456A91C1CF7E}" dt="2026-02-20T14:26:33.848" v="297" actId="14100"/>
            <ac:picMkLst>
              <pc:docMk/>
              <pc:sldMasterMk cId="4203154310" sldId="2147483648"/>
              <pc:sldLayoutMk cId="510748981" sldId="2147483661"/>
              <ac:picMk id="11" creationId="{8FFBBAA7-62A0-2EE8-C712-8F6D702D444B}"/>
            </ac:picMkLst>
          </pc:picChg>
        </pc:sldLayoutChg>
        <pc:sldLayoutChg chg="addSp delSp modSp mod">
          <pc:chgData name="Milja Mansukoski" userId="22e714ab-aeae-46f9-a966-7bc688c09df3" providerId="ADAL" clId="{C884DEE7-7D6F-4E46-836F-456A91C1CF7E}" dt="2026-02-20T14:14:42.441" v="96"/>
          <pc:sldLayoutMkLst>
            <pc:docMk/>
            <pc:sldMasterMk cId="4203154310" sldId="2147483648"/>
            <pc:sldLayoutMk cId="301962471" sldId="2147483662"/>
          </pc:sldLayoutMkLst>
          <pc:picChg chg="del">
            <ac:chgData name="Milja Mansukoski" userId="22e714ab-aeae-46f9-a966-7bc688c09df3" providerId="ADAL" clId="{C884DEE7-7D6F-4E46-836F-456A91C1CF7E}" dt="2026-02-20T14:14:41.302" v="95" actId="478"/>
            <ac:picMkLst>
              <pc:docMk/>
              <pc:sldMasterMk cId="4203154310" sldId="2147483648"/>
              <pc:sldLayoutMk cId="301962471" sldId="2147483662"/>
              <ac:picMk id="4" creationId="{8D366156-1052-C22C-CBEB-38F4FB4F33B0}"/>
            </ac:picMkLst>
          </pc:picChg>
          <pc:picChg chg="add mod">
            <ac:chgData name="Milja Mansukoski" userId="22e714ab-aeae-46f9-a966-7bc688c09df3" providerId="ADAL" clId="{C884DEE7-7D6F-4E46-836F-456A91C1CF7E}" dt="2026-02-20T14:13:34.312" v="69" actId="1076"/>
            <ac:picMkLst>
              <pc:docMk/>
              <pc:sldMasterMk cId="4203154310" sldId="2147483648"/>
              <pc:sldLayoutMk cId="301962471" sldId="2147483662"/>
              <ac:picMk id="5" creationId="{09F99708-007A-345F-C92A-06B76D65E37D}"/>
            </ac:picMkLst>
          </pc:picChg>
          <pc:picChg chg="add del mod">
            <ac:chgData name="Milja Mansukoski" userId="22e714ab-aeae-46f9-a966-7bc688c09df3" providerId="ADAL" clId="{C884DEE7-7D6F-4E46-836F-456A91C1CF7E}" dt="2026-02-20T14:14:40.633" v="94" actId="478"/>
            <ac:picMkLst>
              <pc:docMk/>
              <pc:sldMasterMk cId="4203154310" sldId="2147483648"/>
              <pc:sldLayoutMk cId="301962471" sldId="2147483662"/>
              <ac:picMk id="6" creationId="{9E4AD110-BAAF-EB3E-4B31-388308F074A1}"/>
            </ac:picMkLst>
          </pc:picChg>
          <pc:picChg chg="add mod">
            <ac:chgData name="Milja Mansukoski" userId="22e714ab-aeae-46f9-a966-7bc688c09df3" providerId="ADAL" clId="{C884DEE7-7D6F-4E46-836F-456A91C1CF7E}" dt="2026-02-20T14:14:42.441" v="96"/>
            <ac:picMkLst>
              <pc:docMk/>
              <pc:sldMasterMk cId="4203154310" sldId="2147483648"/>
              <pc:sldLayoutMk cId="301962471" sldId="2147483662"/>
              <ac:picMk id="7" creationId="{BE87114E-ADA9-4441-1948-3973B2C17C38}"/>
            </ac:picMkLst>
          </pc:picChg>
          <pc:picChg chg="del">
            <ac:chgData name="Milja Mansukoski" userId="22e714ab-aeae-46f9-a966-7bc688c09df3" providerId="ADAL" clId="{C884DEE7-7D6F-4E46-836F-456A91C1CF7E}" dt="2026-02-20T14:13:35.713" v="70" actId="478"/>
            <ac:picMkLst>
              <pc:docMk/>
              <pc:sldMasterMk cId="4203154310" sldId="2147483648"/>
              <pc:sldLayoutMk cId="301962471" sldId="2147483662"/>
              <ac:picMk id="12" creationId="{41AE180D-72E9-04CF-64E1-9DFBB1B1A785}"/>
            </ac:picMkLst>
          </pc:picChg>
        </pc:sldLayoutChg>
        <pc:sldLayoutChg chg="addSp delSp modSp mod">
          <pc:chgData name="Milja Mansukoski" userId="22e714ab-aeae-46f9-a966-7bc688c09df3" providerId="ADAL" clId="{C884DEE7-7D6F-4E46-836F-456A91C1CF7E}" dt="2026-02-20T14:28:05.257" v="314" actId="931"/>
          <pc:sldLayoutMkLst>
            <pc:docMk/>
            <pc:sldMasterMk cId="4203154310" sldId="2147483648"/>
            <pc:sldLayoutMk cId="2707657244" sldId="2147483663"/>
          </pc:sldLayoutMkLst>
          <pc:picChg chg="del">
            <ac:chgData name="Milja Mansukoski" userId="22e714ab-aeae-46f9-a966-7bc688c09df3" providerId="ADAL" clId="{C884DEE7-7D6F-4E46-836F-456A91C1CF7E}" dt="2026-02-20T14:22:45.095" v="243" actId="478"/>
            <ac:picMkLst>
              <pc:docMk/>
              <pc:sldMasterMk cId="4203154310" sldId="2147483648"/>
              <pc:sldLayoutMk cId="2707657244" sldId="2147483663"/>
              <ac:picMk id="4" creationId="{F72F2E25-DD16-16F2-4AD2-B8E8A5063663}"/>
            </ac:picMkLst>
          </pc:picChg>
          <pc:picChg chg="add mod">
            <ac:chgData name="Milja Mansukoski" userId="22e714ab-aeae-46f9-a966-7bc688c09df3" providerId="ADAL" clId="{C884DEE7-7D6F-4E46-836F-456A91C1CF7E}" dt="2026-02-20T14:28:05.257" v="314" actId="931"/>
            <ac:picMkLst>
              <pc:docMk/>
              <pc:sldMasterMk cId="4203154310" sldId="2147483648"/>
              <pc:sldLayoutMk cId="2707657244" sldId="2147483663"/>
              <ac:picMk id="6" creationId="{575A0A4F-BA4C-9783-06CF-9983C0D40456}"/>
            </ac:picMkLst>
          </pc:picChg>
        </pc:sldLayoutChg>
        <pc:sldLayoutChg chg="addSp delSp modSp mod">
          <pc:chgData name="Milja Mansukoski" userId="22e714ab-aeae-46f9-a966-7bc688c09df3" providerId="ADAL" clId="{C884DEE7-7D6F-4E46-836F-456A91C1CF7E}" dt="2026-02-20T14:14:47.181" v="98"/>
          <pc:sldLayoutMkLst>
            <pc:docMk/>
            <pc:sldMasterMk cId="4203154310" sldId="2147483648"/>
            <pc:sldLayoutMk cId="1547641311" sldId="2147483666"/>
          </pc:sldLayoutMkLst>
          <pc:picChg chg="del">
            <ac:chgData name="Milja Mansukoski" userId="22e714ab-aeae-46f9-a966-7bc688c09df3" providerId="ADAL" clId="{C884DEE7-7D6F-4E46-836F-456A91C1CF7E}" dt="2026-02-20T14:14:46.131" v="97" actId="478"/>
            <ac:picMkLst>
              <pc:docMk/>
              <pc:sldMasterMk cId="4203154310" sldId="2147483648"/>
              <pc:sldLayoutMk cId="1547641311" sldId="2147483666"/>
              <ac:picMk id="4" creationId="{F6BBB58A-232E-E950-5023-EAEA4CC9CD19}"/>
            </ac:picMkLst>
          </pc:picChg>
          <pc:picChg chg="add mod">
            <ac:chgData name="Milja Mansukoski" userId="22e714ab-aeae-46f9-a966-7bc688c09df3" providerId="ADAL" clId="{C884DEE7-7D6F-4E46-836F-456A91C1CF7E}" dt="2026-02-20T14:14:27.317" v="91" actId="1035"/>
            <ac:picMkLst>
              <pc:docMk/>
              <pc:sldMasterMk cId="4203154310" sldId="2147483648"/>
              <pc:sldLayoutMk cId="1547641311" sldId="2147483666"/>
              <ac:picMk id="6" creationId="{3C1EEAD6-FD1D-C778-57AB-3A2223B68D80}"/>
            </ac:picMkLst>
          </pc:picChg>
          <pc:picChg chg="add mod">
            <ac:chgData name="Milja Mansukoski" userId="22e714ab-aeae-46f9-a966-7bc688c09df3" providerId="ADAL" clId="{C884DEE7-7D6F-4E46-836F-456A91C1CF7E}" dt="2026-02-20T14:14:47.181" v="98"/>
            <ac:picMkLst>
              <pc:docMk/>
              <pc:sldMasterMk cId="4203154310" sldId="2147483648"/>
              <pc:sldLayoutMk cId="1547641311" sldId="2147483666"/>
              <ac:picMk id="7" creationId="{3975ACAB-1C59-43F4-D6C1-3863CF0246CD}"/>
            </ac:picMkLst>
          </pc:picChg>
          <pc:picChg chg="del">
            <ac:chgData name="Milja Mansukoski" userId="22e714ab-aeae-46f9-a966-7bc688c09df3" providerId="ADAL" clId="{C884DEE7-7D6F-4E46-836F-456A91C1CF7E}" dt="2026-02-20T14:14:29.574" v="92" actId="478"/>
            <ac:picMkLst>
              <pc:docMk/>
              <pc:sldMasterMk cId="4203154310" sldId="2147483648"/>
              <pc:sldLayoutMk cId="1547641311" sldId="2147483666"/>
              <ac:picMk id="12" creationId="{41AE180D-72E9-04CF-64E1-9DFBB1B1A785}"/>
            </ac:picMkLst>
          </pc:picChg>
        </pc:sldLayoutChg>
        <pc:sldLayoutChg chg="addSp delSp modSp mod">
          <pc:chgData name="Milja Mansukoski" userId="22e714ab-aeae-46f9-a966-7bc688c09df3" providerId="ADAL" clId="{C884DEE7-7D6F-4E46-836F-456A91C1CF7E}" dt="2026-02-20T14:26:07.402" v="295" actId="1037"/>
          <pc:sldLayoutMkLst>
            <pc:docMk/>
            <pc:sldMasterMk cId="4203154310" sldId="2147483648"/>
            <pc:sldLayoutMk cId="800579117" sldId="2147483667"/>
          </pc:sldLayoutMkLst>
          <pc:picChg chg="add mod">
            <ac:chgData name="Milja Mansukoski" userId="22e714ab-aeae-46f9-a966-7bc688c09df3" providerId="ADAL" clId="{C884DEE7-7D6F-4E46-836F-456A91C1CF7E}" dt="2026-02-20T14:26:07.402" v="295" actId="1037"/>
            <ac:picMkLst>
              <pc:docMk/>
              <pc:sldMasterMk cId="4203154310" sldId="2147483648"/>
              <pc:sldLayoutMk cId="800579117" sldId="2147483667"/>
              <ac:picMk id="4" creationId="{4A88125F-7A0C-9A2B-CF7A-CFECBD5B7E7D}"/>
            </ac:picMkLst>
          </pc:picChg>
          <pc:picChg chg="del">
            <ac:chgData name="Milja Mansukoski" userId="22e714ab-aeae-46f9-a966-7bc688c09df3" providerId="ADAL" clId="{C884DEE7-7D6F-4E46-836F-456A91C1CF7E}" dt="2026-02-20T14:21:13.120" v="172" actId="478"/>
            <ac:picMkLst>
              <pc:docMk/>
              <pc:sldMasterMk cId="4203154310" sldId="2147483648"/>
              <pc:sldLayoutMk cId="800579117" sldId="2147483667"/>
              <ac:picMk id="10" creationId="{0EBD9A0E-6454-C2AB-B1CD-5664221B2BF8}"/>
            </ac:picMkLst>
          </pc:picChg>
        </pc:sldLayoutChg>
        <pc:sldLayoutChg chg="addSp delSp modSp mod">
          <pc:chgData name="Milja Mansukoski" userId="22e714ab-aeae-46f9-a966-7bc688c09df3" providerId="ADAL" clId="{C884DEE7-7D6F-4E46-836F-456A91C1CF7E}" dt="2026-02-20T14:26:26.457" v="296" actId="1037"/>
          <pc:sldLayoutMkLst>
            <pc:docMk/>
            <pc:sldMasterMk cId="4203154310" sldId="2147483648"/>
            <pc:sldLayoutMk cId="2232058138" sldId="2147483668"/>
          </pc:sldLayoutMkLst>
          <pc:picChg chg="add del mod">
            <ac:chgData name="Milja Mansukoski" userId="22e714ab-aeae-46f9-a966-7bc688c09df3" providerId="ADAL" clId="{C884DEE7-7D6F-4E46-836F-456A91C1CF7E}" dt="2026-02-20T14:21:27.849" v="198" actId="478"/>
            <ac:picMkLst>
              <pc:docMk/>
              <pc:sldMasterMk cId="4203154310" sldId="2147483648"/>
              <pc:sldLayoutMk cId="2232058138" sldId="2147483668"/>
              <ac:picMk id="5" creationId="{DFEA597D-CBCC-3AFA-8AB2-46901BF31988}"/>
            </ac:picMkLst>
          </pc:picChg>
          <pc:picChg chg="del">
            <ac:chgData name="Milja Mansukoski" userId="22e714ab-aeae-46f9-a966-7bc688c09df3" providerId="ADAL" clId="{C884DEE7-7D6F-4E46-836F-456A91C1CF7E}" dt="2026-02-20T14:21:35.854" v="201" actId="478"/>
            <ac:picMkLst>
              <pc:docMk/>
              <pc:sldMasterMk cId="4203154310" sldId="2147483648"/>
              <pc:sldLayoutMk cId="2232058138" sldId="2147483668"/>
              <ac:picMk id="11" creationId="{3F12C67D-2F6B-6709-68BA-C74B0BF2E898}"/>
            </ac:picMkLst>
          </pc:picChg>
          <pc:picChg chg="add mod">
            <ac:chgData name="Milja Mansukoski" userId="22e714ab-aeae-46f9-a966-7bc688c09df3" providerId="ADAL" clId="{C884DEE7-7D6F-4E46-836F-456A91C1CF7E}" dt="2026-02-20T14:26:26.457" v="296" actId="1037"/>
            <ac:picMkLst>
              <pc:docMk/>
              <pc:sldMasterMk cId="4203154310" sldId="2147483648"/>
              <pc:sldLayoutMk cId="2232058138" sldId="2147483668"/>
              <ac:picMk id="12" creationId="{F230F249-B8D3-514D-3F34-DE4A119CF513}"/>
            </ac:picMkLst>
          </pc:picChg>
        </pc:sldLayoutChg>
        <pc:sldLayoutChg chg="addSp delSp modSp mod">
          <pc:chgData name="Milja Mansukoski" userId="22e714ab-aeae-46f9-a966-7bc688c09df3" providerId="ADAL" clId="{C884DEE7-7D6F-4E46-836F-456A91C1CF7E}" dt="2026-02-20T14:26:01.047" v="294" actId="1036"/>
          <pc:sldLayoutMkLst>
            <pc:docMk/>
            <pc:sldMasterMk cId="4203154310" sldId="2147483648"/>
            <pc:sldLayoutMk cId="2646690380" sldId="2147483669"/>
          </pc:sldLayoutMkLst>
          <pc:picChg chg="add mod">
            <ac:chgData name="Milja Mansukoski" userId="22e714ab-aeae-46f9-a966-7bc688c09df3" providerId="ADAL" clId="{C884DEE7-7D6F-4E46-836F-456A91C1CF7E}" dt="2026-02-20T14:26:01.047" v="294" actId="1036"/>
            <ac:picMkLst>
              <pc:docMk/>
              <pc:sldMasterMk cId="4203154310" sldId="2147483648"/>
              <pc:sldLayoutMk cId="2646690380" sldId="2147483669"/>
              <ac:picMk id="4" creationId="{4E0CDEA6-CB9B-BC50-A5DE-0F49BD817287}"/>
            </ac:picMkLst>
          </pc:picChg>
          <pc:picChg chg="del">
            <ac:chgData name="Milja Mansukoski" userId="22e714ab-aeae-46f9-a966-7bc688c09df3" providerId="ADAL" clId="{C884DEE7-7D6F-4E46-836F-456A91C1CF7E}" dt="2026-02-20T14:20:13.708" v="151" actId="478"/>
            <ac:picMkLst>
              <pc:docMk/>
              <pc:sldMasterMk cId="4203154310" sldId="2147483648"/>
              <pc:sldLayoutMk cId="2646690380" sldId="2147483669"/>
              <ac:picMk id="5" creationId="{1C4B7EFF-218B-2294-87E4-425A38EE09D0}"/>
            </ac:picMkLst>
          </pc:picChg>
        </pc:sldLayoutChg>
        <pc:sldLayoutChg chg="addSp delSp modSp mod">
          <pc:chgData name="Milja Mansukoski" userId="22e714ab-aeae-46f9-a966-7bc688c09df3" providerId="ADAL" clId="{C884DEE7-7D6F-4E46-836F-456A91C1CF7E}" dt="2026-02-20T14:21:54.331" v="228" actId="478"/>
          <pc:sldLayoutMkLst>
            <pc:docMk/>
            <pc:sldMasterMk cId="4203154310" sldId="2147483648"/>
            <pc:sldLayoutMk cId="2317328091" sldId="2147483670"/>
          </pc:sldLayoutMkLst>
          <pc:picChg chg="add del mod">
            <ac:chgData name="Milja Mansukoski" userId="22e714ab-aeae-46f9-a966-7bc688c09df3" providerId="ADAL" clId="{C884DEE7-7D6F-4E46-836F-456A91C1CF7E}" dt="2026-02-20T14:21:54.331" v="228" actId="478"/>
            <ac:picMkLst>
              <pc:docMk/>
              <pc:sldMasterMk cId="4203154310" sldId="2147483648"/>
              <pc:sldLayoutMk cId="2317328091" sldId="2147483670"/>
              <ac:picMk id="4" creationId="{7F86B893-AD1A-7747-BAE9-7647EC362806}"/>
            </ac:picMkLst>
          </pc:picChg>
        </pc:sldLayoutChg>
        <pc:sldLayoutChg chg="addSp delSp modSp mod">
          <pc:chgData name="Milja Mansukoski" userId="22e714ab-aeae-46f9-a966-7bc688c09df3" providerId="ADAL" clId="{C884DEE7-7D6F-4E46-836F-456A91C1CF7E}" dt="2026-02-20T14:26:37.294" v="303" actId="1036"/>
          <pc:sldLayoutMkLst>
            <pc:docMk/>
            <pc:sldMasterMk cId="4203154310" sldId="2147483648"/>
            <pc:sldLayoutMk cId="3614860941" sldId="2147483674"/>
          </pc:sldLayoutMkLst>
          <pc:spChg chg="del">
            <ac:chgData name="Milja Mansukoski" userId="22e714ab-aeae-46f9-a966-7bc688c09df3" providerId="ADAL" clId="{C884DEE7-7D6F-4E46-836F-456A91C1CF7E}" dt="2026-02-20T14:22:07.027" v="232" actId="478"/>
            <ac:spMkLst>
              <pc:docMk/>
              <pc:sldMasterMk cId="4203154310" sldId="2147483648"/>
              <pc:sldLayoutMk cId="3614860941" sldId="2147483674"/>
              <ac:spMk id="5" creationId="{5A07F505-1DDE-99DF-5D95-9CB7AEBCB32E}"/>
            </ac:spMkLst>
          </pc:spChg>
          <pc:picChg chg="add mod">
            <ac:chgData name="Milja Mansukoski" userId="22e714ab-aeae-46f9-a966-7bc688c09df3" providerId="ADAL" clId="{C884DEE7-7D6F-4E46-836F-456A91C1CF7E}" dt="2026-02-20T14:26:37.294" v="303" actId="1036"/>
            <ac:picMkLst>
              <pc:docMk/>
              <pc:sldMasterMk cId="4203154310" sldId="2147483648"/>
              <pc:sldLayoutMk cId="3614860941" sldId="2147483674"/>
              <ac:picMk id="4" creationId="{3F896BDF-56DC-86C6-5093-FA6D2FEB12F2}"/>
            </ac:picMkLst>
          </pc:picChg>
        </pc:sldLayoutChg>
        <pc:sldLayoutChg chg="delSp mod">
          <pc:chgData name="Milja Mansukoski" userId="22e714ab-aeae-46f9-a966-7bc688c09df3" providerId="ADAL" clId="{C884DEE7-7D6F-4E46-836F-456A91C1CF7E}" dt="2026-02-20T14:22:13.243" v="235" actId="478"/>
          <pc:sldLayoutMkLst>
            <pc:docMk/>
            <pc:sldMasterMk cId="4203154310" sldId="2147483648"/>
            <pc:sldLayoutMk cId="4033310164" sldId="2147483678"/>
          </pc:sldLayoutMkLst>
          <pc:picChg chg="del">
            <ac:chgData name="Milja Mansukoski" userId="22e714ab-aeae-46f9-a966-7bc688c09df3" providerId="ADAL" clId="{C884DEE7-7D6F-4E46-836F-456A91C1CF7E}" dt="2026-02-20T14:22:13.243" v="235" actId="478"/>
            <ac:picMkLst>
              <pc:docMk/>
              <pc:sldMasterMk cId="4203154310" sldId="2147483648"/>
              <pc:sldLayoutMk cId="4033310164" sldId="2147483678"/>
              <ac:picMk id="6" creationId="{77B62EE7-0CA6-8550-B636-FD25FDE4D638}"/>
            </ac:picMkLst>
          </pc:picChg>
        </pc:sldLayoutChg>
        <pc:sldLayoutChg chg="addSp delSp modSp mod">
          <pc:chgData name="Milja Mansukoski" userId="22e714ab-aeae-46f9-a966-7bc688c09df3" providerId="ADAL" clId="{C884DEE7-7D6F-4E46-836F-456A91C1CF7E}" dt="2026-02-20T14:26:46.270" v="305" actId="1036"/>
          <pc:sldLayoutMkLst>
            <pc:docMk/>
            <pc:sldMasterMk cId="4203154310" sldId="2147483648"/>
            <pc:sldLayoutMk cId="1489146726" sldId="2147483680"/>
          </pc:sldLayoutMkLst>
          <pc:picChg chg="add mod">
            <ac:chgData name="Milja Mansukoski" userId="22e714ab-aeae-46f9-a966-7bc688c09df3" providerId="ADAL" clId="{C884DEE7-7D6F-4E46-836F-456A91C1CF7E}" dt="2026-02-20T14:26:46.270" v="305" actId="1036"/>
            <ac:picMkLst>
              <pc:docMk/>
              <pc:sldMasterMk cId="4203154310" sldId="2147483648"/>
              <pc:sldLayoutMk cId="1489146726" sldId="2147483680"/>
              <ac:picMk id="3" creationId="{34ECB077-19D4-378C-325B-DFD287C9A4A9}"/>
            </ac:picMkLst>
          </pc:picChg>
          <pc:picChg chg="del">
            <ac:chgData name="Milja Mansukoski" userId="22e714ab-aeae-46f9-a966-7bc688c09df3" providerId="ADAL" clId="{C884DEE7-7D6F-4E46-836F-456A91C1CF7E}" dt="2026-02-20T14:23:57.068" v="256" actId="478"/>
            <ac:picMkLst>
              <pc:docMk/>
              <pc:sldMasterMk cId="4203154310" sldId="2147483648"/>
              <pc:sldLayoutMk cId="1489146726" sldId="2147483680"/>
              <ac:picMk id="11" creationId="{2D2699C6-9D50-EC4C-0EBE-6A04D5EE3115}"/>
            </ac:picMkLst>
          </pc:picChg>
        </pc:sldLayoutChg>
        <pc:sldLayoutChg chg="addSp delSp modSp mod">
          <pc:chgData name="Milja Mansukoski" userId="22e714ab-aeae-46f9-a966-7bc688c09df3" providerId="ADAL" clId="{C884DEE7-7D6F-4E46-836F-456A91C1CF7E}" dt="2026-02-20T14:22:35.431" v="242" actId="1038"/>
          <pc:sldLayoutMkLst>
            <pc:docMk/>
            <pc:sldMasterMk cId="4203154310" sldId="2147483648"/>
            <pc:sldLayoutMk cId="1680300719" sldId="2147483681"/>
          </pc:sldLayoutMkLst>
          <pc:spChg chg="del">
            <ac:chgData name="Milja Mansukoski" userId="22e714ab-aeae-46f9-a966-7bc688c09df3" providerId="ADAL" clId="{C884DEE7-7D6F-4E46-836F-456A91C1CF7E}" dt="2026-02-20T14:22:31.186" v="236" actId="478"/>
            <ac:spMkLst>
              <pc:docMk/>
              <pc:sldMasterMk cId="4203154310" sldId="2147483648"/>
              <pc:sldLayoutMk cId="1680300719" sldId="2147483681"/>
              <ac:spMk id="5" creationId="{5A07F505-1DDE-99DF-5D95-9CB7AEBCB32E}"/>
            </ac:spMkLst>
          </pc:spChg>
          <pc:picChg chg="add mod">
            <ac:chgData name="Milja Mansukoski" userId="22e714ab-aeae-46f9-a966-7bc688c09df3" providerId="ADAL" clId="{C884DEE7-7D6F-4E46-836F-456A91C1CF7E}" dt="2026-02-20T14:22:35.431" v="242" actId="1038"/>
            <ac:picMkLst>
              <pc:docMk/>
              <pc:sldMasterMk cId="4203154310" sldId="2147483648"/>
              <pc:sldLayoutMk cId="1680300719" sldId="2147483681"/>
              <ac:picMk id="2" creationId="{71CF461A-18CA-DDB5-E5F3-9F0E320C5F09}"/>
            </ac:picMkLst>
          </pc:picChg>
        </pc:sldLayoutChg>
        <pc:sldLayoutChg chg="addSp delSp modSp mod">
          <pc:chgData name="Milja Mansukoski" userId="22e714ab-aeae-46f9-a966-7bc688c09df3" providerId="ADAL" clId="{C884DEE7-7D6F-4E46-836F-456A91C1CF7E}" dt="2026-02-20T14:19:18.817" v="142" actId="1076"/>
          <pc:sldLayoutMkLst>
            <pc:docMk/>
            <pc:sldMasterMk cId="4203154310" sldId="2147483648"/>
            <pc:sldLayoutMk cId="607465133" sldId="2147483682"/>
          </pc:sldLayoutMkLst>
          <pc:picChg chg="add mod">
            <ac:chgData name="Milja Mansukoski" userId="22e714ab-aeae-46f9-a966-7bc688c09df3" providerId="ADAL" clId="{C884DEE7-7D6F-4E46-836F-456A91C1CF7E}" dt="2026-02-20T14:15:26.985" v="104" actId="1076"/>
            <ac:picMkLst>
              <pc:docMk/>
              <pc:sldMasterMk cId="4203154310" sldId="2147483648"/>
              <pc:sldLayoutMk cId="607465133" sldId="2147483682"/>
              <ac:picMk id="2" creationId="{CC794EA1-9898-5FEF-0FC5-E5963CF3EE5E}"/>
            </ac:picMkLst>
          </pc:picChg>
          <pc:picChg chg="add del mod">
            <ac:chgData name="Milja Mansukoski" userId="22e714ab-aeae-46f9-a966-7bc688c09df3" providerId="ADAL" clId="{C884DEE7-7D6F-4E46-836F-456A91C1CF7E}" dt="2026-02-20T14:16:25.782" v="116" actId="478"/>
            <ac:picMkLst>
              <pc:docMk/>
              <pc:sldMasterMk cId="4203154310" sldId="2147483648"/>
              <pc:sldLayoutMk cId="607465133" sldId="2147483682"/>
              <ac:picMk id="3" creationId="{541AE46B-55AC-6C78-4805-3EB3E9EF955F}"/>
            </ac:picMkLst>
          </pc:picChg>
          <pc:picChg chg="del">
            <ac:chgData name="Milja Mansukoski" userId="22e714ab-aeae-46f9-a966-7bc688c09df3" providerId="ADAL" clId="{C884DEE7-7D6F-4E46-836F-456A91C1CF7E}" dt="2026-02-20T14:15:23.554" v="102" actId="478"/>
            <ac:picMkLst>
              <pc:docMk/>
              <pc:sldMasterMk cId="4203154310" sldId="2147483648"/>
              <pc:sldLayoutMk cId="607465133" sldId="2147483682"/>
              <ac:picMk id="5" creationId="{93D5A852-39AD-EFA2-D48D-DECED01EE419}"/>
            </ac:picMkLst>
          </pc:picChg>
          <pc:picChg chg="add mod">
            <ac:chgData name="Milja Mansukoski" userId="22e714ab-aeae-46f9-a966-7bc688c09df3" providerId="ADAL" clId="{C884DEE7-7D6F-4E46-836F-456A91C1CF7E}" dt="2026-02-20T14:16:41.628" v="121" actId="931"/>
            <ac:picMkLst>
              <pc:docMk/>
              <pc:sldMasterMk cId="4203154310" sldId="2147483648"/>
              <pc:sldLayoutMk cId="607465133" sldId="2147483682"/>
              <ac:picMk id="6" creationId="{08CC32A0-25B5-D836-0732-081C01CA5CE6}"/>
            </ac:picMkLst>
          </pc:picChg>
          <pc:picChg chg="add mod">
            <ac:chgData name="Milja Mansukoski" userId="22e714ab-aeae-46f9-a966-7bc688c09df3" providerId="ADAL" clId="{C884DEE7-7D6F-4E46-836F-456A91C1CF7E}" dt="2026-02-20T14:16:58.525" v="126" actId="931"/>
            <ac:picMkLst>
              <pc:docMk/>
              <pc:sldMasterMk cId="4203154310" sldId="2147483648"/>
              <pc:sldLayoutMk cId="607465133" sldId="2147483682"/>
              <ac:picMk id="8" creationId="{94A47D39-9CC2-690A-6AEA-CB546F5F1523}"/>
            </ac:picMkLst>
          </pc:picChg>
          <pc:picChg chg="add mod">
            <ac:chgData name="Milja Mansukoski" userId="22e714ab-aeae-46f9-a966-7bc688c09df3" providerId="ADAL" clId="{C884DEE7-7D6F-4E46-836F-456A91C1CF7E}" dt="2026-02-20T14:18:07.470" v="135" actId="931"/>
            <ac:picMkLst>
              <pc:docMk/>
              <pc:sldMasterMk cId="4203154310" sldId="2147483648"/>
              <pc:sldLayoutMk cId="607465133" sldId="2147483682"/>
              <ac:picMk id="11" creationId="{B71F09BB-A6E8-76E8-DC06-BDADE25ADF0B}"/>
            </ac:picMkLst>
          </pc:picChg>
          <pc:picChg chg="del">
            <ac:chgData name="Milja Mansukoski" userId="22e714ab-aeae-46f9-a966-7bc688c09df3" providerId="ADAL" clId="{C884DEE7-7D6F-4E46-836F-456A91C1CF7E}" dt="2026-02-20T14:16:18.799" v="111" actId="478"/>
            <ac:picMkLst>
              <pc:docMk/>
              <pc:sldMasterMk cId="4203154310" sldId="2147483648"/>
              <pc:sldLayoutMk cId="607465133" sldId="2147483682"/>
              <ac:picMk id="12" creationId="{36D96C58-5437-F76A-B2F8-1936F8956A58}"/>
            </ac:picMkLst>
          </pc:picChg>
          <pc:picChg chg="add mod">
            <ac:chgData name="Milja Mansukoski" userId="22e714ab-aeae-46f9-a966-7bc688c09df3" providerId="ADAL" clId="{C884DEE7-7D6F-4E46-836F-456A91C1CF7E}" dt="2026-02-20T14:19:18.817" v="142" actId="1076"/>
            <ac:picMkLst>
              <pc:docMk/>
              <pc:sldMasterMk cId="4203154310" sldId="2147483648"/>
              <pc:sldLayoutMk cId="607465133" sldId="2147483682"/>
              <ac:picMk id="14" creationId="{831DF243-44A9-186A-03FB-293CE8464B17}"/>
            </ac:picMkLst>
          </pc:picChg>
        </pc:sldLayoutChg>
        <pc:sldLayoutChg chg="addSp delSp modSp mod">
          <pc:chgData name="Milja Mansukoski" userId="22e714ab-aeae-46f9-a966-7bc688c09df3" providerId="ADAL" clId="{C884DEE7-7D6F-4E46-836F-456A91C1CF7E}" dt="2026-02-20T14:27:10.538" v="309" actId="1076"/>
          <pc:sldLayoutMkLst>
            <pc:docMk/>
            <pc:sldMasterMk cId="4203154310" sldId="2147483648"/>
            <pc:sldLayoutMk cId="4043140475" sldId="2147483683"/>
          </pc:sldLayoutMkLst>
          <pc:picChg chg="add mod">
            <ac:chgData name="Milja Mansukoski" userId="22e714ab-aeae-46f9-a966-7bc688c09df3" providerId="ADAL" clId="{C884DEE7-7D6F-4E46-836F-456A91C1CF7E}" dt="2026-02-20T14:15:31.217" v="107" actId="1076"/>
            <ac:picMkLst>
              <pc:docMk/>
              <pc:sldMasterMk cId="4203154310" sldId="2147483648"/>
              <pc:sldLayoutMk cId="4043140475" sldId="2147483683"/>
              <ac:picMk id="2" creationId="{85178620-C166-669C-B92F-472E88006284}"/>
            </ac:picMkLst>
          </pc:picChg>
          <pc:picChg chg="mod">
            <ac:chgData name="Milja Mansukoski" userId="22e714ab-aeae-46f9-a966-7bc688c09df3" providerId="ADAL" clId="{C884DEE7-7D6F-4E46-836F-456A91C1CF7E}" dt="2026-02-20T14:27:10.538" v="309" actId="1076"/>
            <ac:picMkLst>
              <pc:docMk/>
              <pc:sldMasterMk cId="4203154310" sldId="2147483648"/>
              <pc:sldLayoutMk cId="4043140475" sldId="2147483683"/>
              <ac:picMk id="3" creationId="{17A4029F-B7AE-D3AC-22B7-AF1E74C6A85A}"/>
            </ac:picMkLst>
          </pc:picChg>
          <pc:picChg chg="add mod">
            <ac:chgData name="Milja Mansukoski" userId="22e714ab-aeae-46f9-a966-7bc688c09df3" providerId="ADAL" clId="{C884DEE7-7D6F-4E46-836F-456A91C1CF7E}" dt="2026-02-20T14:19:31.101" v="146" actId="1076"/>
            <ac:picMkLst>
              <pc:docMk/>
              <pc:sldMasterMk cId="4203154310" sldId="2147483648"/>
              <pc:sldLayoutMk cId="4043140475" sldId="2147483683"/>
              <ac:picMk id="4" creationId="{21B4DFE3-29A0-E401-F65B-66B80C5A31CB}"/>
            </ac:picMkLst>
          </pc:picChg>
          <pc:picChg chg="del">
            <ac:chgData name="Milja Mansukoski" userId="22e714ab-aeae-46f9-a966-7bc688c09df3" providerId="ADAL" clId="{C884DEE7-7D6F-4E46-836F-456A91C1CF7E}" dt="2026-02-20T14:15:28.737" v="105" actId="478"/>
            <ac:picMkLst>
              <pc:docMk/>
              <pc:sldMasterMk cId="4203154310" sldId="2147483648"/>
              <pc:sldLayoutMk cId="4043140475" sldId="2147483683"/>
              <ac:picMk id="5" creationId="{93D5A852-39AD-EFA2-D48D-DECED01EE419}"/>
            </ac:picMkLst>
          </pc:picChg>
          <pc:picChg chg="del">
            <ac:chgData name="Milja Mansukoski" userId="22e714ab-aeae-46f9-a966-7bc688c09df3" providerId="ADAL" clId="{C884DEE7-7D6F-4E46-836F-456A91C1CF7E}" dt="2026-02-20T14:19:29.422" v="145" actId="478"/>
            <ac:picMkLst>
              <pc:docMk/>
              <pc:sldMasterMk cId="4203154310" sldId="2147483648"/>
              <pc:sldLayoutMk cId="4043140475" sldId="2147483683"/>
              <ac:picMk id="12" creationId="{36D96C58-5437-F76A-B2F8-1936F8956A58}"/>
            </ac:picMkLst>
          </pc:picChg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0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9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Kuva 13">
            <a:extLst>
              <a:ext uri="{FF2B5EF4-FFF2-40B4-BE49-F238E27FC236}">
                <a16:creationId xmlns:a16="http://schemas.microsoft.com/office/drawing/2014/main" id="{2F46D1B2-F7E9-9F18-5182-85D9A8450D0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9F6E6260-E36C-484A-9F25-1346EC50A8D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88894" y="1888844"/>
            <a:ext cx="10632141" cy="3230003"/>
          </a:xfrm>
        </p:spPr>
        <p:txBody>
          <a:bodyPr anchor="t" anchorCtr="0"/>
          <a:lstStyle>
            <a:lvl1pPr algn="l">
              <a:lnSpc>
                <a:spcPct val="70000"/>
              </a:lnSpc>
              <a:defRPr sz="11000" spc="-450" baseline="0"/>
            </a:lvl1pPr>
          </a:lstStyle>
          <a:p>
            <a:r>
              <a:rPr lang="en-GB" dirty="0" err="1"/>
              <a:t>Lisää</a:t>
            </a:r>
            <a:r>
              <a:rPr lang="en-GB" dirty="0"/>
              <a:t> </a:t>
            </a:r>
            <a:r>
              <a:rPr lang="en-GB" dirty="0" err="1"/>
              <a:t>otsikko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1FDDA9F-DC3B-4803-9730-F564F287AC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88893" y="5154705"/>
            <a:ext cx="10632141" cy="829236"/>
          </a:xfrm>
        </p:spPr>
        <p:txBody>
          <a:bodyPr/>
          <a:lstStyle>
            <a:lvl1pPr marL="0" indent="0" algn="l">
              <a:buNone/>
              <a:defRPr sz="15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en-GB" dirty="0"/>
          </a:p>
        </p:txBody>
      </p:sp>
      <p:pic>
        <p:nvPicPr>
          <p:cNvPr id="9" name="Kuva 8" descr="Kuva, joka sisältää kohteen kuvakaappaus, Fontti, Sähkönsininen, Grafiikka&#10;&#10;Tekoälyllä luotu sisältö voi olla virheellistä.">
            <a:extLst>
              <a:ext uri="{FF2B5EF4-FFF2-40B4-BE49-F238E27FC236}">
                <a16:creationId xmlns:a16="http://schemas.microsoft.com/office/drawing/2014/main" id="{E754E779-9F60-D998-D2F0-480BEE0B865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92093" y="6230215"/>
            <a:ext cx="1900516" cy="398813"/>
          </a:xfrm>
          <a:prstGeom prst="rect">
            <a:avLst/>
          </a:prstGeom>
        </p:spPr>
      </p:pic>
      <p:pic>
        <p:nvPicPr>
          <p:cNvPr id="16" name="Kuva 15" descr="Kuva, joka sisältää kohteen teksti, Fontti, musta, Grafiikka&#10;&#10;Tekoälyllä luotu sisältö voi olla virheellistä.">
            <a:extLst>
              <a:ext uri="{FF2B5EF4-FFF2-40B4-BE49-F238E27FC236}">
                <a16:creationId xmlns:a16="http://schemas.microsoft.com/office/drawing/2014/main" id="{FF9A5970-C854-6971-1A1C-3F09B55F9A6E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8052" y="442544"/>
            <a:ext cx="2108227" cy="8292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57691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uvu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kstin paikkamerkki 10">
            <a:extLst>
              <a:ext uri="{FF2B5EF4-FFF2-40B4-BE49-F238E27FC236}">
                <a16:creationId xmlns:a16="http://schemas.microsoft.com/office/drawing/2014/main" id="{8CBE3CD3-0396-60DE-2309-57D4C27B008B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66481" y="1367028"/>
            <a:ext cx="3272119" cy="1226058"/>
          </a:xfrm>
        </p:spPr>
        <p:txBody>
          <a:bodyPr anchor="ctr" anchorCtr="0"/>
          <a:lstStyle>
            <a:lvl1pPr marL="0" indent="0">
              <a:lnSpc>
                <a:spcPct val="80000"/>
              </a:lnSpc>
              <a:buNone/>
              <a:defRPr sz="8000">
                <a:latin typeface="+mj-lt"/>
              </a:defRPr>
            </a:lvl1pPr>
          </a:lstStyle>
          <a:p>
            <a:pPr lvl="0"/>
            <a:r>
              <a:rPr lang="fi-FI" dirty="0"/>
              <a:t>XXX</a:t>
            </a:r>
          </a:p>
        </p:txBody>
      </p:sp>
      <p:sp>
        <p:nvSpPr>
          <p:cNvPr id="14" name="Tekstin paikkamerkki 10">
            <a:extLst>
              <a:ext uri="{FF2B5EF4-FFF2-40B4-BE49-F238E27FC236}">
                <a16:creationId xmlns:a16="http://schemas.microsoft.com/office/drawing/2014/main" id="{E5EE85B7-5683-122A-43EC-24064A9553FA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572727" y="1367028"/>
            <a:ext cx="3272119" cy="1226058"/>
          </a:xfrm>
        </p:spPr>
        <p:txBody>
          <a:bodyPr anchor="ctr" anchorCtr="0"/>
          <a:lstStyle>
            <a:lvl1pPr marL="0" indent="0">
              <a:lnSpc>
                <a:spcPct val="80000"/>
              </a:lnSpc>
              <a:buNone/>
              <a:defRPr sz="8000">
                <a:latin typeface="+mj-lt"/>
              </a:defRPr>
            </a:lvl1pPr>
          </a:lstStyle>
          <a:p>
            <a:pPr lvl="0"/>
            <a:r>
              <a:rPr lang="fi-FI" dirty="0"/>
              <a:t>XXX</a:t>
            </a:r>
          </a:p>
        </p:txBody>
      </p:sp>
      <p:sp>
        <p:nvSpPr>
          <p:cNvPr id="17" name="Tekstin paikkamerkki 10">
            <a:extLst>
              <a:ext uri="{FF2B5EF4-FFF2-40B4-BE49-F238E27FC236}">
                <a16:creationId xmlns:a16="http://schemas.microsoft.com/office/drawing/2014/main" id="{0D044B92-25FB-D138-2343-061E47E4E148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8378973" y="1367028"/>
            <a:ext cx="3272119" cy="1226058"/>
          </a:xfrm>
        </p:spPr>
        <p:txBody>
          <a:bodyPr anchor="ctr" anchorCtr="0"/>
          <a:lstStyle>
            <a:lvl1pPr marL="0" indent="0">
              <a:lnSpc>
                <a:spcPct val="80000"/>
              </a:lnSpc>
              <a:buNone/>
              <a:defRPr sz="8000">
                <a:latin typeface="+mj-lt"/>
              </a:defRPr>
            </a:lvl1pPr>
          </a:lstStyle>
          <a:p>
            <a:pPr lvl="0"/>
            <a:r>
              <a:rPr lang="fi-FI" dirty="0"/>
              <a:t>XXX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E996DCA-8E68-4F4A-A4A6-ACE6BC7F24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08733-3F8E-45BE-8526-0E0F500B8042}" type="datetimeFigureOut">
              <a:rPr lang="fi-FI" smtClean="0"/>
              <a:t>20.2.2026</a:t>
            </a:fld>
            <a:endParaRPr lang="fi-FI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9DC7B94-042D-44C2-B7B2-1128AAFA57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BFF758F-2E86-4270-85EA-931D55C926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60B98-140E-4345-B1A3-2A7247C42973}" type="slidenum">
              <a:rPr lang="fi-FI" smtClean="0"/>
              <a:t>‹#›</a:t>
            </a:fld>
            <a:endParaRPr lang="fi-FI"/>
          </a:p>
        </p:txBody>
      </p:sp>
      <p:sp>
        <p:nvSpPr>
          <p:cNvPr id="4" name="Tekstin paikkamerkki 10">
            <a:extLst>
              <a:ext uri="{FF2B5EF4-FFF2-40B4-BE49-F238E27FC236}">
                <a16:creationId xmlns:a16="http://schemas.microsoft.com/office/drawing/2014/main" id="{31CED44C-30C0-AF5B-D843-B97071B06AF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766481" y="2702052"/>
            <a:ext cx="3272119" cy="2907792"/>
          </a:xfrm>
        </p:spPr>
        <p:txBody>
          <a:bodyPr/>
          <a:lstStyle>
            <a:lvl1pPr marL="0" indent="0">
              <a:lnSpc>
                <a:spcPct val="100000"/>
              </a:lnSpc>
              <a:buNone/>
              <a:defRPr sz="2800">
                <a:latin typeface="+mn-lt"/>
              </a:defRPr>
            </a:lvl1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9" name="Tekstin paikkamerkki 10">
            <a:extLst>
              <a:ext uri="{FF2B5EF4-FFF2-40B4-BE49-F238E27FC236}">
                <a16:creationId xmlns:a16="http://schemas.microsoft.com/office/drawing/2014/main" id="{E0A60571-511B-69AA-D1F4-71545249D4EB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4572727" y="2702052"/>
            <a:ext cx="3272119" cy="2907792"/>
          </a:xfrm>
        </p:spPr>
        <p:txBody>
          <a:bodyPr/>
          <a:lstStyle>
            <a:lvl1pPr marL="0" indent="0">
              <a:lnSpc>
                <a:spcPct val="100000"/>
              </a:lnSpc>
              <a:buNone/>
              <a:defRPr sz="2800">
                <a:latin typeface="+mn-lt"/>
              </a:defRPr>
            </a:lvl1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20" name="Tekstin paikkamerkki 10">
            <a:extLst>
              <a:ext uri="{FF2B5EF4-FFF2-40B4-BE49-F238E27FC236}">
                <a16:creationId xmlns:a16="http://schemas.microsoft.com/office/drawing/2014/main" id="{C940F6F8-2124-99CA-6E5F-26703BB540FB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8378973" y="2702052"/>
            <a:ext cx="3272119" cy="2907792"/>
          </a:xfrm>
        </p:spPr>
        <p:txBody>
          <a:bodyPr/>
          <a:lstStyle>
            <a:lvl1pPr marL="0" indent="0">
              <a:lnSpc>
                <a:spcPct val="100000"/>
              </a:lnSpc>
              <a:buNone/>
              <a:defRPr sz="2800">
                <a:latin typeface="+mn-lt"/>
              </a:defRPr>
            </a:lvl1pPr>
          </a:lstStyle>
          <a:p>
            <a:pPr lvl="0"/>
            <a:r>
              <a:rPr lang="fi-FI"/>
              <a:t>Muokkaa tekstin perustyylejä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18215560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0DB878-8E84-426A-BEF0-AF1AAFA1F9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3B6CAA-4767-42B4-A19C-0CFD9AFC82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7600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 dirty="0"/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21E0ED81-E7C8-4A75-9BCA-70A65F807F9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804025" y="1828800"/>
            <a:ext cx="4549775" cy="4352925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F663B313-AEF2-4DAF-B694-6807ECE88337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BF408733-3F8E-45BE-8526-0E0F500B8042}" type="datetimeFigureOut">
              <a:rPr lang="fi-FI" smtClean="0"/>
              <a:t>20.2.2026</a:t>
            </a:fld>
            <a:endParaRPr lang="fi-FI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952E532A-E658-4132-885B-3E3069352104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3308A7A2-9B6B-4C01-8A53-3BAE37D71083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31160B98-140E-4345-B1A3-2A7247C4297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7238253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7">
            <a:extLst>
              <a:ext uri="{FF2B5EF4-FFF2-40B4-BE49-F238E27FC236}">
                <a16:creationId xmlns:a16="http://schemas.microsoft.com/office/drawing/2014/main" id="{006789F3-151D-4A78-8134-2617E04A66C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096000" y="0"/>
            <a:ext cx="6095999" cy="6858000"/>
          </a:xfrm>
          <a:solidFill>
            <a:srgbClr val="F3F5F4"/>
          </a:solidFill>
        </p:spPr>
        <p:txBody>
          <a:bodyPr anchor="ctr" anchorCtr="0"/>
          <a:lstStyle>
            <a:lvl1pPr marL="0" indent="0" algn="ctr">
              <a:buNone/>
              <a:defRPr sz="1800"/>
            </a:lvl1pPr>
          </a:lstStyle>
          <a:p>
            <a:r>
              <a:rPr lang="fi-FI"/>
              <a:t>Lisää kuva napsauttamalla kuvaketta</a:t>
            </a:r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80DB878-8E84-426A-BEF0-AF1AAFA1F9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6481" y="979207"/>
            <a:ext cx="49841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3B6CAA-4767-42B4-A19C-0CFD9AFC82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3200" y="2692800"/>
            <a:ext cx="4982400" cy="348480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 dirty="0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8B864D02-53F0-4486-B049-31DC6463E281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BF408733-3F8E-45BE-8526-0E0F500B8042}" type="datetimeFigureOut">
              <a:rPr lang="fi-FI" smtClean="0"/>
              <a:t>20.2.2026</a:t>
            </a:fld>
            <a:endParaRPr lang="fi-FI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2FDB47B6-BF84-4E39-AA00-9C0461835F50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614E2ED4-F2BA-451D-9887-4EFA690716A6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31160B98-140E-4345-B1A3-2A7247C42973}" type="slidenum">
              <a:rPr lang="fi-FI" smtClean="0"/>
              <a:t>‹#›</a:t>
            </a:fld>
            <a:endParaRPr lang="fi-FI"/>
          </a:p>
        </p:txBody>
      </p:sp>
      <p:pic>
        <p:nvPicPr>
          <p:cNvPr id="4" name="Kuva 3" descr="Kuva, joka sisältää kohteen kuvakaappaus, Fontti, Sähkönsininen, Grafiikka&#10;&#10;Tekoälyllä luotu sisältö voi olla virheellistä.">
            <a:extLst>
              <a:ext uri="{FF2B5EF4-FFF2-40B4-BE49-F238E27FC236}">
                <a16:creationId xmlns:a16="http://schemas.microsoft.com/office/drawing/2014/main" id="{C4C31A97-076F-D474-CDA0-D4897FF3538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8004" y="6233337"/>
            <a:ext cx="1900516" cy="398813"/>
          </a:xfrm>
          <a:prstGeom prst="rect">
            <a:avLst/>
          </a:prstGeom>
        </p:spPr>
      </p:pic>
      <p:pic>
        <p:nvPicPr>
          <p:cNvPr id="11" name="Kuva 10" descr="Kuva, joka sisältää kohteen teksti, Fontti, musta, Grafiikka&#10;&#10;Tekoälyllä luotu sisältö voi olla virheellistä.">
            <a:extLst>
              <a:ext uri="{FF2B5EF4-FFF2-40B4-BE49-F238E27FC236}">
                <a16:creationId xmlns:a16="http://schemas.microsoft.com/office/drawing/2014/main" id="{8FFBBAA7-62A0-2EE8-C712-8F6D702D444B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94" y="6334579"/>
            <a:ext cx="1194476" cy="4698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074898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vatekstillinen kuva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0DB878-8E84-426A-BEF0-AF1AAFA1F9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06093" y="979207"/>
            <a:ext cx="49841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3B6CAA-4767-42B4-A19C-0CFD9AFC82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2516" y="2692800"/>
            <a:ext cx="4984100" cy="348480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 dirty="0"/>
          </a:p>
        </p:txBody>
      </p:sp>
      <p:pic>
        <p:nvPicPr>
          <p:cNvPr id="6" name="Kuva 5">
            <a:extLst>
              <a:ext uri="{FF2B5EF4-FFF2-40B4-BE49-F238E27FC236}">
                <a16:creationId xmlns:a16="http://schemas.microsoft.com/office/drawing/2014/main" id="{77B62EE7-0CA6-8550-B636-FD25FDE4D6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28600" y="6513948"/>
            <a:ext cx="966787" cy="151697"/>
          </a:xfrm>
          <a:prstGeom prst="rect">
            <a:avLst/>
          </a:prstGeom>
        </p:spPr>
      </p:pic>
      <p:sp>
        <p:nvSpPr>
          <p:cNvPr id="7" name="Picture Placeholder 7">
            <a:extLst>
              <a:ext uri="{FF2B5EF4-FFF2-40B4-BE49-F238E27FC236}">
                <a16:creationId xmlns:a16="http://schemas.microsoft.com/office/drawing/2014/main" id="{006789F3-151D-4A78-8134-2617E04A66C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6095999" cy="6858000"/>
          </a:xfrm>
          <a:solidFill>
            <a:srgbClr val="F3F5F4"/>
          </a:solidFill>
        </p:spPr>
        <p:txBody>
          <a:bodyPr anchor="ctr" anchorCtr="0"/>
          <a:lstStyle>
            <a:lvl1pPr marL="0" indent="0" algn="ctr">
              <a:buNone/>
              <a:defRPr sz="1800"/>
            </a:lvl1pPr>
          </a:lstStyle>
          <a:p>
            <a:r>
              <a:rPr lang="fi-FI"/>
              <a:t>Lisää kuva napsauttamalla kuvaketta</a:t>
            </a:r>
            <a:endParaRPr lang="en-GB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8B864D02-53F0-4486-B049-31DC6463E281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BF408733-3F8E-45BE-8526-0E0F500B8042}" type="datetimeFigureOut">
              <a:rPr lang="fi-FI" smtClean="0"/>
              <a:t>20.2.2026</a:t>
            </a:fld>
            <a:endParaRPr lang="fi-FI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2FDB47B6-BF84-4E39-AA00-9C0461835F50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614E2ED4-F2BA-451D-9887-4EFA690716A6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31160B98-140E-4345-B1A3-2A7247C42973}" type="slidenum">
              <a:rPr lang="fi-FI" smtClean="0"/>
              <a:t>‹#›</a:t>
            </a:fld>
            <a:endParaRPr lang="fi-FI"/>
          </a:p>
        </p:txBody>
      </p:sp>
      <p:pic>
        <p:nvPicPr>
          <p:cNvPr id="4" name="Kuva 3" descr="Kuva, joka sisältää kohteen teksti, Fontti, musta, Grafiikka&#10;&#10;Tekoälyllä luotu sisältö voi olla virheellistä.">
            <a:extLst>
              <a:ext uri="{FF2B5EF4-FFF2-40B4-BE49-F238E27FC236}">
                <a16:creationId xmlns:a16="http://schemas.microsoft.com/office/drawing/2014/main" id="{3F896BDF-56DC-86C6-5093-FA6D2FEB12F2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571" y="6298550"/>
            <a:ext cx="1226844" cy="4825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486094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uvakoo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7">
            <a:extLst>
              <a:ext uri="{FF2B5EF4-FFF2-40B4-BE49-F238E27FC236}">
                <a16:creationId xmlns:a16="http://schemas.microsoft.com/office/drawing/2014/main" id="{006789F3-151D-4A78-8134-2617E04A66C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45237" y="763524"/>
            <a:ext cx="3067812" cy="1901952"/>
          </a:xfr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marL="0" indent="0" algn="ctr">
              <a:buNone/>
              <a:defRPr sz="1800"/>
            </a:lvl1pPr>
          </a:lstStyle>
          <a:p>
            <a:r>
              <a:rPr lang="fi-FI"/>
              <a:t>Lisää kuva napsauttamalla kuvaketta</a:t>
            </a:r>
            <a:endParaRPr lang="en-GB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8B864D02-53F0-4486-B049-31DC6463E281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BF408733-3F8E-45BE-8526-0E0F500B8042}" type="datetimeFigureOut">
              <a:rPr lang="fi-FI" smtClean="0"/>
              <a:t>20.2.2026</a:t>
            </a:fld>
            <a:endParaRPr lang="fi-FI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2FDB47B6-BF84-4E39-AA00-9C0461835F50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614E2ED4-F2BA-451D-9887-4EFA690716A6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31160B98-140E-4345-B1A3-2A7247C42973}" type="slidenum">
              <a:rPr lang="fi-FI" smtClean="0"/>
              <a:t>‹#›</a:t>
            </a:fld>
            <a:endParaRPr lang="fi-FI"/>
          </a:p>
        </p:txBody>
      </p:sp>
      <p:sp>
        <p:nvSpPr>
          <p:cNvPr id="11" name="Tekstin paikkamerkki 10">
            <a:extLst>
              <a:ext uri="{FF2B5EF4-FFF2-40B4-BE49-F238E27FC236}">
                <a16:creationId xmlns:a16="http://schemas.microsoft.com/office/drawing/2014/main" id="{ED1934CF-39B8-305B-4B23-7E430D7A0553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741045" y="2870835"/>
            <a:ext cx="3067812" cy="352425"/>
          </a:xfrm>
        </p:spPr>
        <p:txBody>
          <a:bodyPr/>
          <a:lstStyle>
            <a:lvl1pPr marL="0" indent="0">
              <a:buNone/>
              <a:defRPr sz="1500"/>
            </a:lvl1pPr>
            <a:lvl2pPr marL="457200" indent="0">
              <a:buNone/>
              <a:defRPr/>
            </a:lvl2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4" name="Picture Placeholder 7">
            <a:extLst>
              <a:ext uri="{FF2B5EF4-FFF2-40B4-BE49-F238E27FC236}">
                <a16:creationId xmlns:a16="http://schemas.microsoft.com/office/drawing/2014/main" id="{5766451E-DB5C-7666-7CEC-632402A02450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4562857" y="763524"/>
            <a:ext cx="3067812" cy="1901952"/>
          </a:xfr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marL="0" indent="0" algn="ctr">
              <a:buNone/>
              <a:defRPr sz="1800"/>
            </a:lvl1pPr>
          </a:lstStyle>
          <a:p>
            <a:r>
              <a:rPr lang="fi-FI"/>
              <a:t>Lisää kuva napsauttamalla kuvaketta</a:t>
            </a:r>
            <a:endParaRPr lang="en-GB"/>
          </a:p>
        </p:txBody>
      </p:sp>
      <p:sp>
        <p:nvSpPr>
          <p:cNvPr id="15" name="Tekstin paikkamerkki 10">
            <a:extLst>
              <a:ext uri="{FF2B5EF4-FFF2-40B4-BE49-F238E27FC236}">
                <a16:creationId xmlns:a16="http://schemas.microsoft.com/office/drawing/2014/main" id="{C4337FA2-9815-A2E2-F0EE-C41EDA660AAE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4558665" y="2870835"/>
            <a:ext cx="3067812" cy="352425"/>
          </a:xfrm>
        </p:spPr>
        <p:txBody>
          <a:bodyPr/>
          <a:lstStyle>
            <a:lvl1pPr marL="0" indent="0">
              <a:buNone/>
              <a:defRPr sz="1500"/>
            </a:lvl1pPr>
            <a:lvl2pPr marL="457200" indent="0">
              <a:buNone/>
              <a:defRPr/>
            </a:lvl2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6" name="Picture Placeholder 7">
            <a:extLst>
              <a:ext uri="{FF2B5EF4-FFF2-40B4-BE49-F238E27FC236}">
                <a16:creationId xmlns:a16="http://schemas.microsoft.com/office/drawing/2014/main" id="{22A269B1-E69F-77FD-BC73-BD56C592AAC8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366761" y="763524"/>
            <a:ext cx="3067812" cy="1901952"/>
          </a:xfr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marL="0" indent="0" algn="ctr">
              <a:buNone/>
              <a:defRPr sz="1800"/>
            </a:lvl1pPr>
          </a:lstStyle>
          <a:p>
            <a:r>
              <a:rPr lang="fi-FI"/>
              <a:t>Lisää kuva napsauttamalla kuvaketta</a:t>
            </a:r>
            <a:endParaRPr lang="en-GB"/>
          </a:p>
        </p:txBody>
      </p:sp>
      <p:sp>
        <p:nvSpPr>
          <p:cNvPr id="17" name="Tekstin paikkamerkki 10">
            <a:extLst>
              <a:ext uri="{FF2B5EF4-FFF2-40B4-BE49-F238E27FC236}">
                <a16:creationId xmlns:a16="http://schemas.microsoft.com/office/drawing/2014/main" id="{62325F87-D67D-8CE2-A2BB-0FD164E9FD81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8362569" y="2870835"/>
            <a:ext cx="3067812" cy="352425"/>
          </a:xfrm>
        </p:spPr>
        <p:txBody>
          <a:bodyPr/>
          <a:lstStyle>
            <a:lvl1pPr marL="0" indent="0">
              <a:buNone/>
              <a:defRPr sz="1500"/>
            </a:lvl1pPr>
            <a:lvl2pPr marL="457200" indent="0">
              <a:buNone/>
              <a:defRPr/>
            </a:lvl2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8" name="Picture Placeholder 7">
            <a:extLst>
              <a:ext uri="{FF2B5EF4-FFF2-40B4-BE49-F238E27FC236}">
                <a16:creationId xmlns:a16="http://schemas.microsoft.com/office/drawing/2014/main" id="{BE9D6C3F-37CF-721A-E437-4F869DBEB5BF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745237" y="3433572"/>
            <a:ext cx="3067812" cy="1901952"/>
          </a:xfr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marL="0" indent="0" algn="ctr">
              <a:buNone/>
              <a:defRPr sz="1800"/>
            </a:lvl1pPr>
          </a:lstStyle>
          <a:p>
            <a:r>
              <a:rPr lang="fi-FI"/>
              <a:t>Lisää kuva napsauttamalla kuvaketta</a:t>
            </a:r>
            <a:endParaRPr lang="en-GB"/>
          </a:p>
        </p:txBody>
      </p:sp>
      <p:sp>
        <p:nvSpPr>
          <p:cNvPr id="19" name="Tekstin paikkamerkki 10">
            <a:extLst>
              <a:ext uri="{FF2B5EF4-FFF2-40B4-BE49-F238E27FC236}">
                <a16:creationId xmlns:a16="http://schemas.microsoft.com/office/drawing/2014/main" id="{40E22C75-6D76-5129-399F-8EEE2D771675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741045" y="5540883"/>
            <a:ext cx="3067812" cy="352425"/>
          </a:xfrm>
        </p:spPr>
        <p:txBody>
          <a:bodyPr/>
          <a:lstStyle>
            <a:lvl1pPr marL="0" indent="0">
              <a:buNone/>
              <a:defRPr sz="1500"/>
            </a:lvl1pPr>
            <a:lvl2pPr marL="457200" indent="0">
              <a:buNone/>
              <a:defRPr/>
            </a:lvl2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20" name="Picture Placeholder 7">
            <a:extLst>
              <a:ext uri="{FF2B5EF4-FFF2-40B4-BE49-F238E27FC236}">
                <a16:creationId xmlns:a16="http://schemas.microsoft.com/office/drawing/2014/main" id="{0A1A7311-3989-0F23-0F2F-E1F4F8976D6D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4562857" y="3433572"/>
            <a:ext cx="3067812" cy="1901952"/>
          </a:xfr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marL="0" indent="0" algn="ctr">
              <a:buNone/>
              <a:defRPr sz="1800"/>
            </a:lvl1pPr>
          </a:lstStyle>
          <a:p>
            <a:r>
              <a:rPr lang="fi-FI"/>
              <a:t>Lisää kuva napsauttamalla kuvaketta</a:t>
            </a:r>
            <a:endParaRPr lang="en-GB"/>
          </a:p>
        </p:txBody>
      </p:sp>
      <p:sp>
        <p:nvSpPr>
          <p:cNvPr id="21" name="Tekstin paikkamerkki 10">
            <a:extLst>
              <a:ext uri="{FF2B5EF4-FFF2-40B4-BE49-F238E27FC236}">
                <a16:creationId xmlns:a16="http://schemas.microsoft.com/office/drawing/2014/main" id="{F4339A79-742E-386A-C2D7-013E0CA4C60B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4558665" y="5540883"/>
            <a:ext cx="3067812" cy="352425"/>
          </a:xfrm>
        </p:spPr>
        <p:txBody>
          <a:bodyPr/>
          <a:lstStyle>
            <a:lvl1pPr marL="0" indent="0">
              <a:buNone/>
              <a:defRPr sz="1500"/>
            </a:lvl1pPr>
            <a:lvl2pPr marL="457200" indent="0">
              <a:buNone/>
              <a:defRPr/>
            </a:lvl2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22" name="Picture Placeholder 7">
            <a:extLst>
              <a:ext uri="{FF2B5EF4-FFF2-40B4-BE49-F238E27FC236}">
                <a16:creationId xmlns:a16="http://schemas.microsoft.com/office/drawing/2014/main" id="{BF4B83B9-684B-4E8B-46B9-D3115B565BC1}"/>
              </a:ext>
            </a:extLst>
          </p:cNvPr>
          <p:cNvSpPr>
            <a:spLocks noGrp="1"/>
          </p:cNvSpPr>
          <p:nvPr>
            <p:ph type="pic" sz="quarter" idx="27"/>
          </p:nvPr>
        </p:nvSpPr>
        <p:spPr>
          <a:xfrm>
            <a:off x="8366761" y="3433572"/>
            <a:ext cx="3067812" cy="1901952"/>
          </a:xfr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marL="0" indent="0" algn="ctr">
              <a:buNone/>
              <a:defRPr sz="1800"/>
            </a:lvl1pPr>
          </a:lstStyle>
          <a:p>
            <a:r>
              <a:rPr lang="fi-FI"/>
              <a:t>Lisää kuva napsauttamalla kuvaketta</a:t>
            </a:r>
            <a:endParaRPr lang="en-GB"/>
          </a:p>
        </p:txBody>
      </p:sp>
      <p:sp>
        <p:nvSpPr>
          <p:cNvPr id="23" name="Tekstin paikkamerkki 10">
            <a:extLst>
              <a:ext uri="{FF2B5EF4-FFF2-40B4-BE49-F238E27FC236}">
                <a16:creationId xmlns:a16="http://schemas.microsoft.com/office/drawing/2014/main" id="{50F2F023-0068-C06A-6E39-4FE4E29EF9C5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>
            <a:off x="8362569" y="5540883"/>
            <a:ext cx="3067812" cy="352425"/>
          </a:xfrm>
        </p:spPr>
        <p:txBody>
          <a:bodyPr/>
          <a:lstStyle>
            <a:lvl1pPr marL="0" indent="0">
              <a:buNone/>
              <a:defRPr sz="1500"/>
            </a:lvl1pPr>
            <a:lvl2pPr marL="457200" indent="0">
              <a:buNone/>
              <a:defRPr/>
            </a:lvl2pPr>
          </a:lstStyle>
          <a:p>
            <a:pPr lvl="0"/>
            <a:r>
              <a:rPr lang="fi-FI"/>
              <a:t>Muokkaa tekstin perustyylejä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403331016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Kuva 5">
            <a:extLst>
              <a:ext uri="{FF2B5EF4-FFF2-40B4-BE49-F238E27FC236}">
                <a16:creationId xmlns:a16="http://schemas.microsoft.com/office/drawing/2014/main" id="{77B62EE7-0CA6-8550-B636-FD25FDE4D6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28600" y="6513948"/>
            <a:ext cx="966787" cy="151697"/>
          </a:xfrm>
          <a:prstGeom prst="rect">
            <a:avLst/>
          </a:prstGeom>
        </p:spPr>
      </p:pic>
      <p:sp>
        <p:nvSpPr>
          <p:cNvPr id="7" name="Picture Placeholder 7">
            <a:extLst>
              <a:ext uri="{FF2B5EF4-FFF2-40B4-BE49-F238E27FC236}">
                <a16:creationId xmlns:a16="http://schemas.microsoft.com/office/drawing/2014/main" id="{006789F3-151D-4A78-8134-2617E04A66C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  <a:solidFill>
            <a:srgbClr val="F3F5F4"/>
          </a:solidFill>
        </p:spPr>
        <p:txBody>
          <a:bodyPr anchor="ctr" anchorCtr="0"/>
          <a:lstStyle>
            <a:lvl1pPr marL="0" indent="0" algn="ctr">
              <a:buNone/>
              <a:defRPr sz="1800"/>
            </a:lvl1pPr>
          </a:lstStyle>
          <a:p>
            <a:r>
              <a:rPr lang="fi-FI"/>
              <a:t>Lisää kuva napsauttamalla kuvaketta</a:t>
            </a:r>
            <a:endParaRPr lang="en-GB"/>
          </a:p>
        </p:txBody>
      </p:sp>
      <p:pic>
        <p:nvPicPr>
          <p:cNvPr id="2" name="Kuva 1" descr="Kuva, joka sisältää kohteen teksti, Fontti, musta, Grafiikka&#10;&#10;Tekoälyllä luotu sisältö voi olla virheellistä.">
            <a:extLst>
              <a:ext uri="{FF2B5EF4-FFF2-40B4-BE49-F238E27FC236}">
                <a16:creationId xmlns:a16="http://schemas.microsoft.com/office/drawing/2014/main" id="{71CF461A-18CA-DDB5-E5F3-9F0E320C5F09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119" y="6299746"/>
            <a:ext cx="1226844" cy="4825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030071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ema lyhy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0DB878-8E84-426A-BEF0-AF1AAFA1F9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0" y="979207"/>
            <a:ext cx="5425439" cy="1325563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GB" dirty="0"/>
          </a:p>
        </p:txBody>
      </p:sp>
      <p:sp>
        <p:nvSpPr>
          <p:cNvPr id="13" name="Tekstin paikkamerkki 12">
            <a:extLst>
              <a:ext uri="{FF2B5EF4-FFF2-40B4-BE49-F238E27FC236}">
                <a16:creationId xmlns:a16="http://schemas.microsoft.com/office/drawing/2014/main" id="{6B44D570-2BF8-38CD-3656-93D2A69C6B6F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096001" y="2649600"/>
            <a:ext cx="5423802" cy="3535363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7" name="Picture Placeholder 7">
            <a:extLst>
              <a:ext uri="{FF2B5EF4-FFF2-40B4-BE49-F238E27FC236}">
                <a16:creationId xmlns:a16="http://schemas.microsoft.com/office/drawing/2014/main" id="{006789F3-151D-4A78-8134-2617E04A66C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68095" y="749808"/>
            <a:ext cx="4576573" cy="5358384"/>
          </a:xfrm>
          <a:solidFill>
            <a:srgbClr val="F3F5F4"/>
          </a:solidFill>
        </p:spPr>
        <p:txBody>
          <a:bodyPr anchor="ctr" anchorCtr="0"/>
          <a:lstStyle>
            <a:lvl1pPr marL="0" indent="0" algn="ctr">
              <a:buNone/>
              <a:defRPr sz="1800"/>
            </a:lvl1pPr>
          </a:lstStyle>
          <a:p>
            <a:r>
              <a:rPr lang="fi-FI"/>
              <a:t>Lisää kuva napsauttamalla kuvaketta</a:t>
            </a:r>
            <a:endParaRPr lang="en-GB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8B864D02-53F0-4486-B049-31DC6463E281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BF408733-3F8E-45BE-8526-0E0F500B8042}" type="datetimeFigureOut">
              <a:rPr lang="fi-FI" smtClean="0"/>
              <a:t>20.2.2026</a:t>
            </a:fld>
            <a:endParaRPr lang="fi-FI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2FDB47B6-BF84-4E39-AA00-9C0461835F50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614E2ED4-F2BA-451D-9887-4EFA690716A6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31160B98-140E-4345-B1A3-2A7247C4297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7179892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ema pitk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0DB878-8E84-426A-BEF0-AF1AAFA1F9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0" y="864907"/>
            <a:ext cx="5425439" cy="524981"/>
          </a:xfrm>
        </p:spPr>
        <p:txBody>
          <a:bodyPr/>
          <a:lstStyle>
            <a:lvl1pPr>
              <a:defRPr sz="3000">
                <a:latin typeface="+mn-lt"/>
              </a:defRPr>
            </a:lvl1pPr>
          </a:lstStyle>
          <a:p>
            <a:r>
              <a:rPr lang="fi-FI"/>
              <a:t>Muokkaa ots. perustyyl. napsautt.</a:t>
            </a:r>
            <a:endParaRPr lang="en-GB" dirty="0"/>
          </a:p>
        </p:txBody>
      </p:sp>
      <p:sp>
        <p:nvSpPr>
          <p:cNvPr id="7" name="Picture Placeholder 7">
            <a:extLst>
              <a:ext uri="{FF2B5EF4-FFF2-40B4-BE49-F238E27FC236}">
                <a16:creationId xmlns:a16="http://schemas.microsoft.com/office/drawing/2014/main" id="{006789F3-151D-4A78-8134-2617E04A66C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68095" y="749808"/>
            <a:ext cx="4576573" cy="5358384"/>
          </a:xfr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marL="0" indent="0" algn="ctr">
              <a:buNone/>
              <a:defRPr sz="1800"/>
            </a:lvl1pPr>
          </a:lstStyle>
          <a:p>
            <a:r>
              <a:rPr lang="fi-FI"/>
              <a:t>Lisää kuva napsauttamalla kuvaketta</a:t>
            </a:r>
            <a:endParaRPr lang="en-GB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7C1A3B99-99A4-B46C-5682-3F9EEB6D320A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6095999" y="1780032"/>
            <a:ext cx="5425439" cy="4406456"/>
          </a:xfrm>
        </p:spPr>
        <p:txBody>
          <a:bodyPr/>
          <a:lstStyle>
            <a:lvl1pPr>
              <a:defRPr sz="1500"/>
            </a:lvl1pPr>
            <a:lvl2pPr>
              <a:defRPr sz="1500"/>
            </a:lvl2pPr>
            <a:lvl3pPr>
              <a:defRPr sz="15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8B864D02-53F0-4486-B049-31DC6463E281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BF408733-3F8E-45BE-8526-0E0F500B8042}" type="datetimeFigureOut">
              <a:rPr lang="fi-FI" smtClean="0"/>
              <a:t>20.2.2026</a:t>
            </a:fld>
            <a:endParaRPr lang="fi-FI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2FDB47B6-BF84-4E39-AA00-9C0461835F50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614E2ED4-F2BA-451D-9887-4EFA690716A6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31160B98-140E-4345-B1A3-2A7247C4297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7673921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avi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5">
            <a:extLst>
              <a:ext uri="{FF2B5EF4-FFF2-40B4-BE49-F238E27FC236}">
                <a16:creationId xmlns:a16="http://schemas.microsoft.com/office/drawing/2014/main" id="{6EBA2959-2915-2AE1-8183-B12DD05305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6480" y="979207"/>
            <a:ext cx="49680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03C0B659-1CE0-80A3-7DEA-7C518F6D9C8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766762" y="2692800"/>
            <a:ext cx="4968000" cy="3484692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3B6CAA-4767-42B4-A19C-0CFD9AFC8229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632358" y="979206"/>
            <a:ext cx="5007954" cy="5198393"/>
          </a:xfrm>
        </p:spPr>
        <p:txBody>
          <a:bodyPr anchor="ctr" anchorCtr="0"/>
          <a:lstStyle>
            <a:lvl1pPr marL="0" indent="0" algn="ctr">
              <a:buFont typeface="+mj-lt"/>
              <a:buNone/>
              <a:defRPr sz="2500"/>
            </a:lvl1pPr>
          </a:lstStyle>
          <a:p>
            <a:pPr lvl="0"/>
            <a:r>
              <a:rPr lang="fi-FI" dirty="0"/>
              <a:t>Lisää kaavio tai taulukko</a:t>
            </a:r>
          </a:p>
        </p:txBody>
      </p:sp>
    </p:spTree>
    <p:extLst>
      <p:ext uri="{BB962C8B-B14F-4D97-AF65-F5344CB8AC3E}">
        <p14:creationId xmlns:p14="http://schemas.microsoft.com/office/powerpoint/2010/main" val="287296076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0DB878-8E84-426A-BEF0-AF1AAFA1F9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6482" y="979207"/>
            <a:ext cx="4968000" cy="742017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3B6CAA-4767-42B4-A19C-0CFD9AFC82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6482" y="2692800"/>
            <a:ext cx="4968000" cy="3484800"/>
          </a:xfrm>
        </p:spPr>
        <p:txBody>
          <a:bodyPr/>
          <a:lstStyle>
            <a:lvl1pPr marL="358775" indent="-358775">
              <a:buFont typeface="+mj-lt"/>
              <a:buAutoNum type="arabicPeriod"/>
              <a:defRPr sz="2500"/>
            </a:lvl1pPr>
          </a:lstStyle>
          <a:p>
            <a:pPr lvl="0"/>
            <a:r>
              <a:rPr lang="fi-FI"/>
              <a:t>Muokkaa tekstin perustyylejä napsauttamalla</a:t>
            </a:r>
          </a:p>
        </p:txBody>
      </p:sp>
      <p:pic>
        <p:nvPicPr>
          <p:cNvPr id="10" name="Kuva 9">
            <a:extLst>
              <a:ext uri="{FF2B5EF4-FFF2-40B4-BE49-F238E27FC236}">
                <a16:creationId xmlns:a16="http://schemas.microsoft.com/office/drawing/2014/main" id="{A45A29D8-3876-A989-F99C-0AF0CF7BEB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00481" y="0"/>
            <a:ext cx="6096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15141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 2">
    <p:bg>
      <p:bgPr>
        <a:solidFill>
          <a:srgbClr val="FEF75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6E6260-E36C-484A-9F25-1346EC50A8D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88894" y="1888844"/>
            <a:ext cx="10632141" cy="3230003"/>
          </a:xfrm>
        </p:spPr>
        <p:txBody>
          <a:bodyPr anchor="t" anchorCtr="0"/>
          <a:lstStyle>
            <a:lvl1pPr algn="l">
              <a:lnSpc>
                <a:spcPct val="70000"/>
              </a:lnSpc>
              <a:defRPr sz="11000" spc="-450" baseline="0"/>
            </a:lvl1pPr>
          </a:lstStyle>
          <a:p>
            <a:r>
              <a:rPr lang="en-GB" dirty="0" err="1"/>
              <a:t>Lisää</a:t>
            </a:r>
            <a:r>
              <a:rPr lang="en-GB" dirty="0"/>
              <a:t> </a:t>
            </a:r>
            <a:r>
              <a:rPr lang="en-GB" dirty="0" err="1"/>
              <a:t>otsikko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1FDDA9F-DC3B-4803-9730-F564F287AC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88893" y="5154705"/>
            <a:ext cx="10632141" cy="829236"/>
          </a:xfrm>
        </p:spPr>
        <p:txBody>
          <a:bodyPr/>
          <a:lstStyle>
            <a:lvl1pPr marL="0" indent="0" algn="l">
              <a:buNone/>
              <a:defRPr sz="15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en-GB" dirty="0"/>
          </a:p>
        </p:txBody>
      </p:sp>
      <p:pic>
        <p:nvPicPr>
          <p:cNvPr id="5" name="Kuva 4" descr="Kuva, joka sisältää kohteen teksti, Fontti, musta, Grafiikka&#10;&#10;Tekoälyllä luotu sisältö voi olla virheellistä.">
            <a:extLst>
              <a:ext uri="{FF2B5EF4-FFF2-40B4-BE49-F238E27FC236}">
                <a16:creationId xmlns:a16="http://schemas.microsoft.com/office/drawing/2014/main" id="{09F99708-007A-345F-C92A-06B76D65E37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8052" y="551874"/>
            <a:ext cx="2108227" cy="829236"/>
          </a:xfrm>
          <a:prstGeom prst="rect">
            <a:avLst/>
          </a:prstGeom>
        </p:spPr>
      </p:pic>
      <p:pic>
        <p:nvPicPr>
          <p:cNvPr id="7" name="Kuva 6" descr="Kuva, joka sisältää kohteen kuvakaappaus, Fontti, Sähkönsininen, Grafiikka&#10;&#10;Tekoälyllä luotu sisältö voi olla virheellistä.">
            <a:extLst>
              <a:ext uri="{FF2B5EF4-FFF2-40B4-BE49-F238E27FC236}">
                <a16:creationId xmlns:a16="http://schemas.microsoft.com/office/drawing/2014/main" id="{BE87114E-ADA9-4441-1948-3973B2C17C38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92093" y="6230215"/>
            <a:ext cx="1900516" cy="3988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96247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osto">
    <p:bg>
      <p:bgPr>
        <a:solidFill>
          <a:srgbClr val="FEF75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1DC208-0BC6-4780-8569-0CCC5C8BCB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99616" y="1435608"/>
            <a:ext cx="9185148" cy="3328415"/>
          </a:xfrm>
        </p:spPr>
        <p:txBody>
          <a:bodyPr anchor="ctr" anchorCtr="0"/>
          <a:lstStyle>
            <a:lvl1pPr>
              <a:defRPr sz="4500" spc="-70" baseline="0">
                <a:latin typeface="+mn-lt"/>
              </a:defRPr>
            </a:lvl1pPr>
          </a:lstStyle>
          <a:p>
            <a:r>
              <a:rPr lang="fi-FI"/>
              <a:t>Muokkaa ots. perustyyl. napsautt.</a:t>
            </a:r>
            <a:endParaRPr lang="en-GB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D1212A6-DA8E-4A60-A5F2-8DAE3B39E0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08733-3F8E-45BE-8526-0E0F500B8042}" type="datetimeFigureOut">
              <a:rPr lang="fi-FI" smtClean="0"/>
              <a:t>20.2.2026</a:t>
            </a:fld>
            <a:endParaRPr lang="fi-FI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2766CB0-43A1-4E89-83D2-9E67BAD632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E2AEE1E-B285-4162-ABF0-E898A0AD68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60B98-140E-4345-B1A3-2A7247C42973}" type="slidenum">
              <a:rPr lang="fi-FI" smtClean="0"/>
              <a:t>‹#›</a:t>
            </a:fld>
            <a:endParaRPr lang="fi-FI"/>
          </a:p>
        </p:txBody>
      </p:sp>
      <p:sp>
        <p:nvSpPr>
          <p:cNvPr id="10" name="Tekstin paikkamerkki 9">
            <a:extLst>
              <a:ext uri="{FF2B5EF4-FFF2-40B4-BE49-F238E27FC236}">
                <a16:creationId xmlns:a16="http://schemas.microsoft.com/office/drawing/2014/main" id="{655E66E0-8A7C-0D59-515F-6CE73B9CCC2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500188" y="4764023"/>
            <a:ext cx="9191625" cy="411353"/>
          </a:xfrm>
        </p:spPr>
        <p:txBody>
          <a:bodyPr/>
          <a:lstStyle>
            <a:lvl1pPr marL="0" indent="0">
              <a:buNone/>
              <a:defRPr sz="1500" b="1">
                <a:latin typeface="+mn-lt"/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fi-FI" dirty="0"/>
              <a:t>Etunimi Sukunimi</a:t>
            </a:r>
          </a:p>
        </p:txBody>
      </p:sp>
      <p:pic>
        <p:nvPicPr>
          <p:cNvPr id="3" name="Kuva 2" descr="Kuva, joka sisältää kohteen teksti, Fontti, musta, Grafiikka&#10;&#10;Tekoälyllä luotu sisältö voi olla virheellistä.">
            <a:extLst>
              <a:ext uri="{FF2B5EF4-FFF2-40B4-BE49-F238E27FC236}">
                <a16:creationId xmlns:a16="http://schemas.microsoft.com/office/drawing/2014/main" id="{34ECB077-19D4-378C-325B-DFD287C9A4A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241" y="6321287"/>
            <a:ext cx="1197347" cy="4709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914672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 1">
    <p:bg>
      <p:bgPr>
        <a:solidFill>
          <a:srgbClr val="368D5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1DC208-0BC6-4780-8569-0CCC5C8BCB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2180844"/>
            <a:ext cx="10515600" cy="2506641"/>
          </a:xfrm>
        </p:spPr>
        <p:txBody>
          <a:bodyPr anchor="t" anchorCtr="0"/>
          <a:lstStyle>
            <a:lvl1pPr>
              <a:defRPr sz="9500" spc="-70" baseline="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AD90FD-B435-43DB-9A67-DD6748747D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5035891"/>
            <a:ext cx="10515600" cy="1053759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D1212A6-DA8E-4A60-A5F2-8DAE3B39E0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F408733-3F8E-45BE-8526-0E0F500B8042}" type="datetimeFigureOut">
              <a:rPr lang="fi-FI" smtClean="0"/>
              <a:pPr/>
              <a:t>20.2.2026</a:t>
            </a:fld>
            <a:endParaRPr lang="fi-FI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2766CB0-43A1-4E89-83D2-9E67BAD632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i-FI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E2AEE1E-B285-4162-ABF0-E898A0AD68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1160B98-140E-4345-B1A3-2A7247C42973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0765724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 2">
    <p:bg>
      <p:bgPr>
        <a:solidFill>
          <a:srgbClr val="B7D4E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1DC208-0BC6-4780-8569-0CCC5C8BCB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2180844"/>
            <a:ext cx="10515600" cy="2506641"/>
          </a:xfrm>
        </p:spPr>
        <p:txBody>
          <a:bodyPr anchor="t" anchorCtr="0"/>
          <a:lstStyle>
            <a:lvl1pPr>
              <a:defRPr sz="9500" spc="-70" baseline="0"/>
            </a:lvl1pPr>
          </a:lstStyle>
          <a:p>
            <a:r>
              <a:rPr lang="fi-FI"/>
              <a:t>Muokkaa ots. perustyyl. napsautt.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AD90FD-B435-43DB-9A67-DD6748747D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5035891"/>
            <a:ext cx="10515600" cy="1053759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D1212A6-DA8E-4A60-A5F2-8DAE3B39E0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08733-3F8E-45BE-8526-0E0F500B8042}" type="datetimeFigureOut">
              <a:rPr lang="fi-FI" smtClean="0"/>
              <a:t>20.2.2026</a:t>
            </a:fld>
            <a:endParaRPr lang="fi-FI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2766CB0-43A1-4E89-83D2-9E67BAD632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E2AEE1E-B285-4162-ABF0-E898A0AD68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60B98-140E-4345-B1A3-2A7247C4297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1482740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 3">
    <p:bg>
      <p:bgPr>
        <a:solidFill>
          <a:srgbClr val="FE91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1DC208-0BC6-4780-8569-0CCC5C8BCB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2180844"/>
            <a:ext cx="10515600" cy="2506641"/>
          </a:xfrm>
        </p:spPr>
        <p:txBody>
          <a:bodyPr anchor="t" anchorCtr="0"/>
          <a:lstStyle>
            <a:lvl1pPr>
              <a:defRPr sz="9500" spc="-70" baseline="0"/>
            </a:lvl1pPr>
          </a:lstStyle>
          <a:p>
            <a:r>
              <a:rPr lang="fi-FI"/>
              <a:t>Muokkaa ots. perustyyl. napsautt.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AD90FD-B435-43DB-9A67-DD6748747D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5035891"/>
            <a:ext cx="10515600" cy="1053759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D1212A6-DA8E-4A60-A5F2-8DAE3B39E0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08733-3F8E-45BE-8526-0E0F500B8042}" type="datetimeFigureOut">
              <a:rPr lang="fi-FI" smtClean="0"/>
              <a:t>20.2.2026</a:t>
            </a:fld>
            <a:endParaRPr lang="fi-FI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2766CB0-43A1-4E89-83D2-9E67BAD632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E2AEE1E-B285-4162-ABF0-E898A0AD68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60B98-140E-4345-B1A3-2A7247C4297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3161725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 4">
    <p:bg>
      <p:bgPr>
        <a:solidFill>
          <a:srgbClr val="F3F5F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1DC208-0BC6-4780-8569-0CCC5C8BCB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2180844"/>
            <a:ext cx="10515600" cy="2506641"/>
          </a:xfrm>
        </p:spPr>
        <p:txBody>
          <a:bodyPr anchor="t" anchorCtr="0"/>
          <a:lstStyle>
            <a:lvl1pPr>
              <a:defRPr sz="9500" spc="-70" baseline="0"/>
            </a:lvl1pPr>
          </a:lstStyle>
          <a:p>
            <a:r>
              <a:rPr lang="fi-FI"/>
              <a:t>Muokkaa ots. perustyyl. napsautt.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AD90FD-B435-43DB-9A67-DD6748747D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5035891"/>
            <a:ext cx="10515600" cy="1053759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D1212A6-DA8E-4A60-A5F2-8DAE3B39E0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08733-3F8E-45BE-8526-0E0F500B8042}" type="datetimeFigureOut">
              <a:rPr lang="fi-FI" smtClean="0"/>
              <a:t>20.2.2026</a:t>
            </a:fld>
            <a:endParaRPr lang="fi-FI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2766CB0-43A1-4E89-83D2-9E67BAD632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E2AEE1E-B285-4162-ABF0-E898A0AD68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60B98-140E-4345-B1A3-2A7247C4297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9705192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05B7F3-1215-4921-A314-96E4FC2B12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GB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CDE34914-B5F2-4084-8552-6153E3BFA8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08733-3F8E-45BE-8526-0E0F500B8042}" type="datetimeFigureOut">
              <a:rPr lang="fi-FI" smtClean="0"/>
              <a:t>20.2.2026</a:t>
            </a:fld>
            <a:endParaRPr lang="fi-FI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33C69628-CCBB-4581-842C-07AC1724D7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3C581D05-5813-4B50-86D4-96A15B78A2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60B98-140E-4345-B1A3-2A7247C4297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581788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7C8C091-C242-4851-9826-ECBA43530F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08733-3F8E-45BE-8526-0E0F500B8042}" type="datetimeFigureOut">
              <a:rPr lang="fi-FI" smtClean="0"/>
              <a:t>20.2.2026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5B64547-60FB-4F82-B034-DC7F10F48F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7519037-54EE-46F6-8610-A2A8D9E613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60B98-140E-4345-B1A3-2A7247C42973}" type="slidenum">
              <a:rPr lang="fi-FI" smtClean="0"/>
              <a:t>‹#›</a:t>
            </a:fld>
            <a:endParaRPr lang="fi-FI"/>
          </a:p>
        </p:txBody>
      </p:sp>
      <p:pic>
        <p:nvPicPr>
          <p:cNvPr id="3" name="Kuva 2" descr="Kuva, joka sisältää kohteen teksti, Fontti, musta, Grafiikka&#10;&#10;Tekoälyllä luotu sisältö voi olla virheellistä.">
            <a:extLst>
              <a:ext uri="{FF2B5EF4-FFF2-40B4-BE49-F238E27FC236}">
                <a16:creationId xmlns:a16="http://schemas.microsoft.com/office/drawing/2014/main" id="{97733031-C40C-2CB3-1EA8-CC3FEC3BE9F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119" y="6341165"/>
            <a:ext cx="1167719" cy="4593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517578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Yhteystiedot 1">
    <p:bg>
      <p:bgPr>
        <a:solidFill>
          <a:srgbClr val="FEF75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kstin paikkamerkki 9">
            <a:extLst>
              <a:ext uri="{FF2B5EF4-FFF2-40B4-BE49-F238E27FC236}">
                <a16:creationId xmlns:a16="http://schemas.microsoft.com/office/drawing/2014/main" id="{466A2253-740A-89C3-AE60-6ADCF1E0878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33439" y="5024628"/>
            <a:ext cx="5762561" cy="1509078"/>
          </a:xfrm>
        </p:spPr>
        <p:txBody>
          <a:bodyPr anchor="b" anchorCtr="0"/>
          <a:lstStyle>
            <a:lvl1pPr marL="0" indent="0">
              <a:buNone/>
              <a:defRPr sz="1500"/>
            </a:lvl1pPr>
          </a:lstStyle>
          <a:p>
            <a:pPr lvl="0"/>
            <a:r>
              <a:rPr lang="fi-FI"/>
              <a:t>Muokkaa tekstin perustyylejä napsauttamalla</a:t>
            </a:r>
          </a:p>
        </p:txBody>
      </p:sp>
      <p:pic>
        <p:nvPicPr>
          <p:cNvPr id="2" name="Kuva 1" descr="Kuva, joka sisältää kohteen kuvakaappaus, Fontti, Sähkönsininen, Grafiikka&#10;&#10;Tekoälyllä luotu sisältö voi olla virheellistä.">
            <a:extLst>
              <a:ext uri="{FF2B5EF4-FFF2-40B4-BE49-F238E27FC236}">
                <a16:creationId xmlns:a16="http://schemas.microsoft.com/office/drawing/2014/main" id="{CC794EA1-9898-5FEF-0FC5-E5963CF3EE5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52945" y="6240154"/>
            <a:ext cx="1900516" cy="398813"/>
          </a:xfrm>
          <a:prstGeom prst="rect">
            <a:avLst/>
          </a:prstGeom>
        </p:spPr>
      </p:pic>
      <p:pic>
        <p:nvPicPr>
          <p:cNvPr id="14" name="Kuva 13" descr="Kuva, joka sisältää kohteen musta, pimeys&#10;&#10;Tekoälyllä luotu sisältö voi olla virheellistä.">
            <a:extLst>
              <a:ext uri="{FF2B5EF4-FFF2-40B4-BE49-F238E27FC236}">
                <a16:creationId xmlns:a16="http://schemas.microsoft.com/office/drawing/2014/main" id="{831DF243-44A9-186A-03FB-293CE8464B1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8382" y="1570383"/>
            <a:ext cx="8335235" cy="32898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746513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Yhteystiedo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Kuva 2">
            <a:extLst>
              <a:ext uri="{FF2B5EF4-FFF2-40B4-BE49-F238E27FC236}">
                <a16:creationId xmlns:a16="http://schemas.microsoft.com/office/drawing/2014/main" id="{17A4029F-B7AE-D3AC-22B7-AF1E74C6A85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9574" y="-428379"/>
            <a:ext cx="12192000" cy="6858000"/>
          </a:xfrm>
          <a:prstGeom prst="rect">
            <a:avLst/>
          </a:prstGeom>
        </p:spPr>
      </p:pic>
      <p:sp>
        <p:nvSpPr>
          <p:cNvPr id="10" name="Tekstin paikkamerkki 9">
            <a:extLst>
              <a:ext uri="{FF2B5EF4-FFF2-40B4-BE49-F238E27FC236}">
                <a16:creationId xmlns:a16="http://schemas.microsoft.com/office/drawing/2014/main" id="{466A2253-740A-89C3-AE60-6ADCF1E0878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33439" y="5024628"/>
            <a:ext cx="5762561" cy="1509078"/>
          </a:xfrm>
        </p:spPr>
        <p:txBody>
          <a:bodyPr anchor="b" anchorCtr="0"/>
          <a:lstStyle>
            <a:lvl1pPr marL="0" indent="0">
              <a:buNone/>
              <a:defRPr sz="1500"/>
            </a:lvl1pPr>
          </a:lstStyle>
          <a:p>
            <a:pPr lvl="0"/>
            <a:r>
              <a:rPr lang="fi-FI"/>
              <a:t>Muokkaa tekstin perustyylejä napsauttamalla</a:t>
            </a:r>
          </a:p>
        </p:txBody>
      </p:sp>
      <p:pic>
        <p:nvPicPr>
          <p:cNvPr id="2" name="Kuva 1" descr="Kuva, joka sisältää kohteen kuvakaappaus, Fontti, Sähkönsininen, Grafiikka&#10;&#10;Tekoälyllä luotu sisältö voi olla virheellistä.">
            <a:extLst>
              <a:ext uri="{FF2B5EF4-FFF2-40B4-BE49-F238E27FC236}">
                <a16:creationId xmlns:a16="http://schemas.microsoft.com/office/drawing/2014/main" id="{85178620-C166-669C-B92F-472E88006284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43006" y="6230215"/>
            <a:ext cx="1900516" cy="398813"/>
          </a:xfrm>
          <a:prstGeom prst="rect">
            <a:avLst/>
          </a:prstGeom>
        </p:spPr>
      </p:pic>
      <p:pic>
        <p:nvPicPr>
          <p:cNvPr id="4" name="Kuva 3" descr="Kuva, joka sisältää kohteen musta, pimeys&#10;&#10;Tekoälyllä luotu sisältö voi olla virheellistä.">
            <a:extLst>
              <a:ext uri="{FF2B5EF4-FFF2-40B4-BE49-F238E27FC236}">
                <a16:creationId xmlns:a16="http://schemas.microsoft.com/office/drawing/2014/main" id="{21B4DFE3-29A0-E401-F65B-66B80C5A31CB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0452" y="1510748"/>
            <a:ext cx="8335235" cy="32898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31404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2_Otsikkodia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415C6263-B763-500F-3560-FBBB6CEEBFB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37000">
                <a:srgbClr val="454545">
                  <a:alpha val="34000"/>
                </a:srgbClr>
              </a:gs>
              <a:gs pos="84000">
                <a:schemeClr val="bg1">
                  <a:alpha val="0"/>
                  <a:lumMod val="19000"/>
                </a:schemeClr>
              </a:gs>
              <a:gs pos="0">
                <a:srgbClr val="292929">
                  <a:alpha val="64000"/>
                  <a:lumMod val="29000"/>
                </a:srgb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F6E6260-E36C-484A-9F25-1346EC50A8D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88894" y="1888844"/>
            <a:ext cx="10632141" cy="3230003"/>
          </a:xfrm>
        </p:spPr>
        <p:txBody>
          <a:bodyPr anchor="t" anchorCtr="0"/>
          <a:lstStyle>
            <a:lvl1pPr algn="l">
              <a:lnSpc>
                <a:spcPct val="70000"/>
              </a:lnSpc>
              <a:defRPr sz="11000" spc="-450" baseline="0">
                <a:solidFill>
                  <a:schemeClr val="bg1"/>
                </a:solidFill>
              </a:defRPr>
            </a:lvl1pPr>
          </a:lstStyle>
          <a:p>
            <a:r>
              <a:rPr lang="en-GB" dirty="0" err="1"/>
              <a:t>Lisää</a:t>
            </a:r>
            <a:r>
              <a:rPr lang="en-GB" dirty="0"/>
              <a:t> </a:t>
            </a:r>
            <a:r>
              <a:rPr lang="en-GB" dirty="0" err="1"/>
              <a:t>otsikko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1FDDA9F-DC3B-4803-9730-F564F287AC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88893" y="5154705"/>
            <a:ext cx="10632141" cy="829236"/>
          </a:xfrm>
        </p:spPr>
        <p:txBody>
          <a:bodyPr/>
          <a:lstStyle>
            <a:lvl1pPr marL="0" indent="0" algn="l">
              <a:buNone/>
              <a:defRPr sz="15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en-GB" dirty="0"/>
          </a:p>
        </p:txBody>
      </p:sp>
      <p:pic>
        <p:nvPicPr>
          <p:cNvPr id="6" name="Kuva 5" descr="Kuva, joka sisältää kohteen Fontti, Grafiikka, teksti, logo&#10;&#10;Tekoälyllä luotu sisältö voi olla virheellistä.">
            <a:extLst>
              <a:ext uri="{FF2B5EF4-FFF2-40B4-BE49-F238E27FC236}">
                <a16:creationId xmlns:a16="http://schemas.microsoft.com/office/drawing/2014/main" id="{3C1EEAD6-FD1D-C778-57AB-3A2223B68D8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5896" y="590228"/>
            <a:ext cx="2099465" cy="829236"/>
          </a:xfrm>
          <a:prstGeom prst="rect">
            <a:avLst/>
          </a:prstGeom>
        </p:spPr>
      </p:pic>
      <p:pic>
        <p:nvPicPr>
          <p:cNvPr id="7" name="Kuva 6" descr="Kuva, joka sisältää kohteen kuvakaappaus, Fontti, Sähkönsininen, Grafiikka&#10;&#10;Tekoälyllä luotu sisältö voi olla virheellistä.">
            <a:extLst>
              <a:ext uri="{FF2B5EF4-FFF2-40B4-BE49-F238E27FC236}">
                <a16:creationId xmlns:a16="http://schemas.microsoft.com/office/drawing/2014/main" id="{3975ACAB-1C59-43F4-D6C1-3863CF0246CD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92093" y="6230215"/>
            <a:ext cx="1900516" cy="3988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76413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0DB878-8E84-426A-BEF0-AF1AAFA1F9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3B6CAA-4767-42B4-A19C-0CFD9AFC82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E996DCA-8E68-4F4A-A4A6-ACE6BC7F24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08733-3F8E-45BE-8526-0E0F500B8042}" type="datetimeFigureOut">
              <a:rPr lang="fi-FI" smtClean="0"/>
              <a:t>20.2.2026</a:t>
            </a:fld>
            <a:endParaRPr lang="fi-FI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9DC7B94-042D-44C2-B7B2-1128AAFA57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BFF758F-2E86-4270-85EA-931D55C926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60B98-140E-4345-B1A3-2A7247C4297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086885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Otsikko ja sisältö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0DB878-8E84-426A-BEF0-AF1AAFA1F9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3B6CAA-4767-42B4-A19C-0CFD9AFC82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E996DCA-8E68-4F4A-A4A6-ACE6BC7F24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08733-3F8E-45BE-8526-0E0F500B8042}" type="datetimeFigureOut">
              <a:rPr lang="fi-FI" smtClean="0"/>
              <a:t>20.2.2026</a:t>
            </a:fld>
            <a:endParaRPr lang="fi-FI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9DC7B94-042D-44C2-B7B2-1128AAFA57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BFF758F-2E86-4270-85EA-931D55C926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60B98-140E-4345-B1A3-2A7247C42973}" type="slidenum">
              <a:rPr lang="fi-FI" smtClean="0"/>
              <a:t>‹#›</a:t>
            </a:fld>
            <a:endParaRPr lang="fi-FI"/>
          </a:p>
        </p:txBody>
      </p:sp>
      <p:pic>
        <p:nvPicPr>
          <p:cNvPr id="4" name="Kuva 3" descr="Kuva, joka sisältää kohteen teksti, Fontti, musta, Grafiikka&#10;&#10;Tekoälyllä luotu sisältö voi olla virheellistä.">
            <a:extLst>
              <a:ext uri="{FF2B5EF4-FFF2-40B4-BE49-F238E27FC236}">
                <a16:creationId xmlns:a16="http://schemas.microsoft.com/office/drawing/2014/main" id="{4E0CDEA6-CB9B-BC50-A5DE-0F49BD81728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327" y="6333480"/>
            <a:ext cx="1172004" cy="4609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66903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Kaksi sisältökohdett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0DB878-8E84-426A-BEF0-AF1AAFA1F9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3B6CAA-4767-42B4-A19C-0CFD9AFC82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6481" y="2303929"/>
            <a:ext cx="4671793" cy="3873034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E996DCA-8E68-4F4A-A4A6-ACE6BC7F24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08733-3F8E-45BE-8526-0E0F500B8042}" type="datetimeFigureOut">
              <a:rPr lang="fi-FI" smtClean="0"/>
              <a:t>20.2.2026</a:t>
            </a:fld>
            <a:endParaRPr lang="fi-FI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9DC7B94-042D-44C2-B7B2-1128AAFA57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BFF758F-2E86-4270-85EA-931D55C926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60B98-140E-4345-B1A3-2A7247C42973}" type="slidenum">
              <a:rPr lang="fi-FI" smtClean="0"/>
              <a:t>‹#›</a:t>
            </a:fld>
            <a:endParaRPr lang="fi-FI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3F0DF35B-997F-61FE-E5A0-E4E11698752E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089252" y="2303929"/>
            <a:ext cx="4671793" cy="3873034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/>
          </a:p>
        </p:txBody>
      </p:sp>
      <p:pic>
        <p:nvPicPr>
          <p:cNvPr id="4" name="Kuva 3" descr="Kuva, joka sisältää kohteen teksti, Fontti, musta, Grafiikka&#10;&#10;Tekoälyllä luotu sisältö voi olla virheellistä.">
            <a:extLst>
              <a:ext uri="{FF2B5EF4-FFF2-40B4-BE49-F238E27FC236}">
                <a16:creationId xmlns:a16="http://schemas.microsoft.com/office/drawing/2014/main" id="{4A88125F-7A0C-9A2B-CF7A-CFECBD5B7E7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302" y="6329563"/>
            <a:ext cx="1226844" cy="4825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05791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Vertailu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0DB878-8E84-426A-BEF0-AF1AAFA1F9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GB" dirty="0"/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52DBFBD3-69C2-523F-CF9D-92FB74B77FE7}"/>
              </a:ext>
            </a:extLst>
          </p:cNvPr>
          <p:cNvSpPr>
            <a:spLocks noGrp="1"/>
          </p:cNvSpPr>
          <p:nvPr>
            <p:ph type="body" idx="14"/>
          </p:nvPr>
        </p:nvSpPr>
        <p:spPr>
          <a:xfrm>
            <a:off x="757518" y="2372868"/>
            <a:ext cx="4687505" cy="530352"/>
          </a:xfrm>
        </p:spPr>
        <p:txBody>
          <a:bodyPr anchor="t" anchorCtr="0"/>
          <a:lstStyle>
            <a:lvl1pPr marL="0" indent="0">
              <a:lnSpc>
                <a:spcPct val="85000"/>
              </a:lnSpc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3B6CAA-4767-42B4-A19C-0CFD9AFC82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6481" y="3063240"/>
            <a:ext cx="4671793" cy="3113722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 dirty="0"/>
          </a:p>
        </p:txBody>
      </p:sp>
      <p:sp>
        <p:nvSpPr>
          <p:cNvPr id="10" name="Text Placeholder 4">
            <a:extLst>
              <a:ext uri="{FF2B5EF4-FFF2-40B4-BE49-F238E27FC236}">
                <a16:creationId xmlns:a16="http://schemas.microsoft.com/office/drawing/2014/main" id="{09F1EB3B-6D75-B7A9-4A27-36C6E1371E5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096000" y="2372868"/>
            <a:ext cx="4665045" cy="530352"/>
          </a:xfrm>
        </p:spPr>
        <p:txBody>
          <a:bodyPr anchor="t" anchorCtr="0"/>
          <a:lstStyle>
            <a:lvl1pPr marL="0" indent="0">
              <a:lnSpc>
                <a:spcPct val="85000"/>
              </a:lnSpc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3F0DF35B-997F-61FE-E5A0-E4E11698752E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089252" y="3063240"/>
            <a:ext cx="4671793" cy="3113722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E996DCA-8E68-4F4A-A4A6-ACE6BC7F24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08733-3F8E-45BE-8526-0E0F500B8042}" type="datetimeFigureOut">
              <a:rPr lang="fi-FI" smtClean="0"/>
              <a:t>20.2.2026</a:t>
            </a:fld>
            <a:endParaRPr lang="fi-FI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9DC7B94-042D-44C2-B7B2-1128AAFA57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BFF758F-2E86-4270-85EA-931D55C926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60B98-140E-4345-B1A3-2A7247C42973}" type="slidenum">
              <a:rPr lang="fi-FI" smtClean="0"/>
              <a:t>‹#›</a:t>
            </a:fld>
            <a:endParaRPr lang="fi-FI"/>
          </a:p>
        </p:txBody>
      </p:sp>
      <p:pic>
        <p:nvPicPr>
          <p:cNvPr id="12" name="Kuva 11" descr="Kuva, joka sisältää kohteen teksti, Fontti, musta, Grafiikka&#10;&#10;Tekoälyllä luotu sisältö voi olla virheellistä.">
            <a:extLst>
              <a:ext uri="{FF2B5EF4-FFF2-40B4-BE49-F238E27FC236}">
                <a16:creationId xmlns:a16="http://schemas.microsoft.com/office/drawing/2014/main" id="{F230F249-B8D3-514D-3F34-DE4A119CF51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632" y="6324299"/>
            <a:ext cx="1226844" cy="4825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20581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olme sisältökohdett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0DB878-8E84-426A-BEF0-AF1AAFA1F9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GB" dirty="0"/>
          </a:p>
        </p:txBody>
      </p:sp>
      <p:sp>
        <p:nvSpPr>
          <p:cNvPr id="11" name="Tekstin paikkamerkki 10">
            <a:extLst>
              <a:ext uri="{FF2B5EF4-FFF2-40B4-BE49-F238E27FC236}">
                <a16:creationId xmlns:a16="http://schemas.microsoft.com/office/drawing/2014/main" id="{C7CD2357-F3BC-B30C-E989-B47857015EF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66763" y="2660650"/>
            <a:ext cx="764858" cy="768350"/>
          </a:xfrm>
          <a:prstGeom prst="ellipse">
            <a:avLst/>
          </a:prstGeom>
          <a:solidFill>
            <a:srgbClr val="FEF75A"/>
          </a:solidFill>
        </p:spPr>
        <p:txBody>
          <a:bodyPr anchor="ctr" anchorCtr="0"/>
          <a:lstStyle>
            <a:lvl1pPr marL="0" indent="0" algn="ctr">
              <a:buNone/>
              <a:defRPr sz="3800"/>
            </a:lvl1pPr>
          </a:lstStyle>
          <a:p>
            <a:pPr lvl="0"/>
            <a:r>
              <a:rPr lang="fi-FI" dirty="0"/>
              <a:t>X.</a:t>
            </a:r>
          </a:p>
        </p:txBody>
      </p:sp>
      <p:sp>
        <p:nvSpPr>
          <p:cNvPr id="12" name="Tekstin paikkamerkki 10">
            <a:extLst>
              <a:ext uri="{FF2B5EF4-FFF2-40B4-BE49-F238E27FC236}">
                <a16:creationId xmlns:a16="http://schemas.microsoft.com/office/drawing/2014/main" id="{8CBE3CD3-0396-60DE-2309-57D4C27B008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659636" y="2761488"/>
            <a:ext cx="2378964" cy="686562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3B6CAA-4767-42B4-A19C-0CFD9AFC82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6481" y="3817619"/>
            <a:ext cx="3272119" cy="2359343"/>
          </a:xfrm>
        </p:spPr>
        <p:txBody>
          <a:bodyPr/>
          <a:lstStyle>
            <a:lvl1pPr>
              <a:defRPr sz="1500"/>
            </a:lvl1pPr>
            <a:lvl2pPr>
              <a:defRPr sz="1500"/>
            </a:lvl2pPr>
            <a:lvl3pPr>
              <a:defRPr sz="15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 dirty="0"/>
          </a:p>
        </p:txBody>
      </p:sp>
      <p:sp>
        <p:nvSpPr>
          <p:cNvPr id="13" name="Tekstin paikkamerkki 10">
            <a:extLst>
              <a:ext uri="{FF2B5EF4-FFF2-40B4-BE49-F238E27FC236}">
                <a16:creationId xmlns:a16="http://schemas.microsoft.com/office/drawing/2014/main" id="{D95EE4A3-1EEE-DAF6-CB3F-EF13A66EC02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573009" y="2660650"/>
            <a:ext cx="764858" cy="768350"/>
          </a:xfrm>
          <a:prstGeom prst="ellipse">
            <a:avLst/>
          </a:prstGeom>
          <a:solidFill>
            <a:srgbClr val="FEF75A"/>
          </a:solidFill>
        </p:spPr>
        <p:txBody>
          <a:bodyPr anchor="ctr" anchorCtr="0"/>
          <a:lstStyle>
            <a:lvl1pPr marL="0" indent="0" algn="ctr">
              <a:buNone/>
              <a:defRPr sz="3800"/>
            </a:lvl1pPr>
          </a:lstStyle>
          <a:p>
            <a:pPr lvl="0"/>
            <a:r>
              <a:rPr lang="fi-FI" dirty="0"/>
              <a:t>X.</a:t>
            </a:r>
          </a:p>
        </p:txBody>
      </p:sp>
      <p:sp>
        <p:nvSpPr>
          <p:cNvPr id="14" name="Tekstin paikkamerkki 10">
            <a:extLst>
              <a:ext uri="{FF2B5EF4-FFF2-40B4-BE49-F238E27FC236}">
                <a16:creationId xmlns:a16="http://schemas.microsoft.com/office/drawing/2014/main" id="{E5EE85B7-5683-122A-43EC-24064A9553FA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5465882" y="2761488"/>
            <a:ext cx="2378964" cy="686562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A562D980-0BEC-2EEC-7572-D51C0B6CD231}"/>
              </a:ext>
            </a:extLst>
          </p:cNvPr>
          <p:cNvSpPr>
            <a:spLocks noGrp="1"/>
          </p:cNvSpPr>
          <p:nvPr>
            <p:ph idx="17"/>
          </p:nvPr>
        </p:nvSpPr>
        <p:spPr>
          <a:xfrm>
            <a:off x="4572727" y="3817619"/>
            <a:ext cx="3272119" cy="2359343"/>
          </a:xfrm>
        </p:spPr>
        <p:txBody>
          <a:bodyPr/>
          <a:lstStyle>
            <a:lvl1pPr>
              <a:defRPr sz="1500"/>
            </a:lvl1pPr>
            <a:lvl2pPr>
              <a:defRPr sz="1500"/>
            </a:lvl2pPr>
            <a:lvl3pPr>
              <a:defRPr sz="15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 dirty="0"/>
          </a:p>
        </p:txBody>
      </p:sp>
      <p:sp>
        <p:nvSpPr>
          <p:cNvPr id="16" name="Tekstin paikkamerkki 10">
            <a:extLst>
              <a:ext uri="{FF2B5EF4-FFF2-40B4-BE49-F238E27FC236}">
                <a16:creationId xmlns:a16="http://schemas.microsoft.com/office/drawing/2014/main" id="{8A90B2B5-3A1E-6A4B-B7F6-A1A4B5C4ABFB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8379255" y="2660650"/>
            <a:ext cx="764858" cy="768350"/>
          </a:xfrm>
          <a:prstGeom prst="ellipse">
            <a:avLst/>
          </a:prstGeom>
          <a:solidFill>
            <a:srgbClr val="FEF75A"/>
          </a:solidFill>
        </p:spPr>
        <p:txBody>
          <a:bodyPr anchor="ctr" anchorCtr="0"/>
          <a:lstStyle>
            <a:lvl1pPr marL="0" indent="0" algn="ctr">
              <a:buNone/>
              <a:defRPr sz="3800"/>
            </a:lvl1pPr>
          </a:lstStyle>
          <a:p>
            <a:pPr lvl="0"/>
            <a:r>
              <a:rPr lang="fi-FI" dirty="0"/>
              <a:t>X.</a:t>
            </a:r>
          </a:p>
        </p:txBody>
      </p:sp>
      <p:sp>
        <p:nvSpPr>
          <p:cNvPr id="17" name="Tekstin paikkamerkki 10">
            <a:extLst>
              <a:ext uri="{FF2B5EF4-FFF2-40B4-BE49-F238E27FC236}">
                <a16:creationId xmlns:a16="http://schemas.microsoft.com/office/drawing/2014/main" id="{0D044B92-25FB-D138-2343-061E47E4E148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9272128" y="2761488"/>
            <a:ext cx="2378964" cy="686562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CF836D97-6B80-B98A-A122-4F02F8802E0E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8378973" y="3817619"/>
            <a:ext cx="3272119" cy="2359343"/>
          </a:xfrm>
        </p:spPr>
        <p:txBody>
          <a:bodyPr/>
          <a:lstStyle>
            <a:lvl1pPr>
              <a:defRPr sz="1500"/>
            </a:lvl1pPr>
            <a:lvl2pPr>
              <a:defRPr sz="1500"/>
            </a:lvl2pPr>
            <a:lvl3pPr>
              <a:defRPr sz="15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E996DCA-8E68-4F4A-A4A6-ACE6BC7F24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08733-3F8E-45BE-8526-0E0F500B8042}" type="datetimeFigureOut">
              <a:rPr lang="fi-FI" smtClean="0"/>
              <a:t>20.2.2026</a:t>
            </a:fld>
            <a:endParaRPr lang="fi-FI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9DC7B94-042D-44C2-B7B2-1128AAFA57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BFF758F-2E86-4270-85EA-931D55C926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60B98-140E-4345-B1A3-2A7247C4297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173280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olme sisältökohdetta 2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0DB878-8E84-426A-BEF0-AF1AAFA1F9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GB" dirty="0"/>
          </a:p>
        </p:txBody>
      </p:sp>
      <p:sp>
        <p:nvSpPr>
          <p:cNvPr id="11" name="Tekstin paikkamerkki 10">
            <a:extLst>
              <a:ext uri="{FF2B5EF4-FFF2-40B4-BE49-F238E27FC236}">
                <a16:creationId xmlns:a16="http://schemas.microsoft.com/office/drawing/2014/main" id="{C7CD2357-F3BC-B30C-E989-B47857015E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66763" y="2660650"/>
            <a:ext cx="764858" cy="768350"/>
          </a:xfrm>
          <a:prstGeom prst="ellipse">
            <a:avLst/>
          </a:prstGeom>
          <a:solidFill>
            <a:srgbClr val="FEF75A"/>
          </a:solidFill>
        </p:spPr>
        <p:txBody>
          <a:bodyPr anchor="ctr" anchorCtr="0"/>
          <a:lstStyle>
            <a:lvl1pPr marL="0" indent="0" algn="ctr">
              <a:buNone/>
              <a:defRPr sz="200">
                <a:solidFill>
                  <a:schemeClr val="accent1"/>
                </a:solidFill>
              </a:defRPr>
            </a:lvl1pPr>
          </a:lstStyle>
          <a:p>
            <a:pPr lvl="0"/>
            <a:r>
              <a:rPr lang="fi-FI" dirty="0"/>
              <a:t> </a:t>
            </a:r>
          </a:p>
        </p:txBody>
      </p:sp>
      <p:sp>
        <p:nvSpPr>
          <p:cNvPr id="13" name="Tekstin paikkamerkki 10">
            <a:extLst>
              <a:ext uri="{FF2B5EF4-FFF2-40B4-BE49-F238E27FC236}">
                <a16:creationId xmlns:a16="http://schemas.microsoft.com/office/drawing/2014/main" id="{D95EE4A3-1EEE-DAF6-CB3F-EF13A66EC0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573009" y="2660650"/>
            <a:ext cx="764858" cy="768350"/>
          </a:xfrm>
          <a:prstGeom prst="ellipse">
            <a:avLst/>
          </a:prstGeom>
          <a:solidFill>
            <a:srgbClr val="FEF75A"/>
          </a:solidFill>
        </p:spPr>
        <p:txBody>
          <a:bodyPr anchor="ctr" anchorCtr="0"/>
          <a:lstStyle>
            <a:lvl1pPr marL="0" indent="0" algn="ctr">
              <a:buNone/>
              <a:defRPr sz="200">
                <a:solidFill>
                  <a:schemeClr val="accent1"/>
                </a:solidFill>
              </a:defRPr>
            </a:lvl1pPr>
          </a:lstStyle>
          <a:p>
            <a:pPr lvl="0"/>
            <a:r>
              <a:rPr lang="fi-FI" dirty="0"/>
              <a:t> </a:t>
            </a:r>
          </a:p>
        </p:txBody>
      </p:sp>
      <p:sp>
        <p:nvSpPr>
          <p:cNvPr id="16" name="Tekstin paikkamerkki 10">
            <a:extLst>
              <a:ext uri="{FF2B5EF4-FFF2-40B4-BE49-F238E27FC236}">
                <a16:creationId xmlns:a16="http://schemas.microsoft.com/office/drawing/2014/main" id="{8A90B2B5-3A1E-6A4B-B7F6-A1A4B5C4AB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8379255" y="2660650"/>
            <a:ext cx="764858" cy="768350"/>
          </a:xfrm>
          <a:prstGeom prst="ellipse">
            <a:avLst/>
          </a:prstGeom>
          <a:solidFill>
            <a:srgbClr val="FEF75A"/>
          </a:solidFill>
        </p:spPr>
        <p:txBody>
          <a:bodyPr anchor="ctr" anchorCtr="0"/>
          <a:lstStyle>
            <a:lvl1pPr marL="0" indent="0" algn="ctr">
              <a:buNone/>
              <a:defRPr sz="200">
                <a:solidFill>
                  <a:schemeClr val="accent1"/>
                </a:solidFill>
              </a:defRPr>
            </a:lvl1pPr>
          </a:lstStyle>
          <a:p>
            <a:pPr lvl="0"/>
            <a:r>
              <a:rPr lang="fi-FI" dirty="0"/>
              <a:t> </a:t>
            </a:r>
          </a:p>
        </p:txBody>
      </p:sp>
      <p:sp>
        <p:nvSpPr>
          <p:cNvPr id="5" name="Picture Placeholder 7">
            <a:extLst>
              <a:ext uri="{FF2B5EF4-FFF2-40B4-BE49-F238E27FC236}">
                <a16:creationId xmlns:a16="http://schemas.microsoft.com/office/drawing/2014/main" id="{2E0E44AC-C7EE-0E9B-F304-10FB85EA0D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784860" y="2684945"/>
            <a:ext cx="720000" cy="720000"/>
          </a:xfrm>
          <a:noFill/>
        </p:spPr>
        <p:txBody>
          <a:bodyPr anchor="ctr" anchorCtr="0"/>
          <a:lstStyle>
            <a:lvl1pPr marL="0" indent="0" algn="ctr">
              <a:buNone/>
              <a:defRPr sz="1000"/>
            </a:lvl1pPr>
          </a:lstStyle>
          <a:p>
            <a:r>
              <a:rPr lang="fi-FI"/>
              <a:t>Lisää kuva napsauttamalla kuvaketta</a:t>
            </a:r>
            <a:endParaRPr lang="en-GB" dirty="0"/>
          </a:p>
        </p:txBody>
      </p:sp>
      <p:sp>
        <p:nvSpPr>
          <p:cNvPr id="6" name="Picture Placeholder 7">
            <a:extLst>
              <a:ext uri="{FF2B5EF4-FFF2-40B4-BE49-F238E27FC236}">
                <a16:creationId xmlns:a16="http://schemas.microsoft.com/office/drawing/2014/main" id="{823AC6F0-DEC1-82CC-13B8-B445DC2716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4597908" y="2684945"/>
            <a:ext cx="720000" cy="720000"/>
          </a:xfrm>
          <a:noFill/>
        </p:spPr>
        <p:txBody>
          <a:bodyPr anchor="ctr" anchorCtr="0"/>
          <a:lstStyle>
            <a:lvl1pPr marL="0" indent="0" algn="ctr">
              <a:buNone/>
              <a:defRPr sz="1000"/>
            </a:lvl1pPr>
          </a:lstStyle>
          <a:p>
            <a:r>
              <a:rPr lang="fi-FI"/>
              <a:t>Lisää kuva napsauttamalla kuvaketta</a:t>
            </a:r>
            <a:endParaRPr lang="en-GB" dirty="0"/>
          </a:p>
        </p:txBody>
      </p:sp>
      <p:sp>
        <p:nvSpPr>
          <p:cNvPr id="10" name="Picture Placeholder 7">
            <a:extLst>
              <a:ext uri="{FF2B5EF4-FFF2-40B4-BE49-F238E27FC236}">
                <a16:creationId xmlns:a16="http://schemas.microsoft.com/office/drawing/2014/main" id="{01472F50-A7BB-ECFA-2923-51C8E45986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8406384" y="2684945"/>
            <a:ext cx="720000" cy="720000"/>
          </a:xfrm>
          <a:noFill/>
        </p:spPr>
        <p:txBody>
          <a:bodyPr anchor="ctr" anchorCtr="0"/>
          <a:lstStyle>
            <a:lvl1pPr marL="0" indent="0" algn="ctr">
              <a:buNone/>
              <a:defRPr sz="1000"/>
            </a:lvl1pPr>
          </a:lstStyle>
          <a:p>
            <a:r>
              <a:rPr lang="fi-FI"/>
              <a:t>Lisää kuva napsauttamalla kuvaketta</a:t>
            </a:r>
            <a:endParaRPr lang="en-GB" dirty="0"/>
          </a:p>
        </p:txBody>
      </p:sp>
      <p:sp>
        <p:nvSpPr>
          <p:cNvPr id="12" name="Tekstin paikkamerkki 10">
            <a:extLst>
              <a:ext uri="{FF2B5EF4-FFF2-40B4-BE49-F238E27FC236}">
                <a16:creationId xmlns:a16="http://schemas.microsoft.com/office/drawing/2014/main" id="{8CBE3CD3-0396-60DE-2309-57D4C27B008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659636" y="2761488"/>
            <a:ext cx="2378964" cy="686562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3B6CAA-4767-42B4-A19C-0CFD9AFC82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6481" y="3817619"/>
            <a:ext cx="3272119" cy="2359343"/>
          </a:xfrm>
        </p:spPr>
        <p:txBody>
          <a:bodyPr/>
          <a:lstStyle>
            <a:lvl1pPr>
              <a:defRPr sz="1500"/>
            </a:lvl1pPr>
            <a:lvl2pPr>
              <a:defRPr sz="1500"/>
            </a:lvl2pPr>
            <a:lvl3pPr>
              <a:defRPr sz="15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 dirty="0"/>
          </a:p>
        </p:txBody>
      </p:sp>
      <p:sp>
        <p:nvSpPr>
          <p:cNvPr id="14" name="Tekstin paikkamerkki 10">
            <a:extLst>
              <a:ext uri="{FF2B5EF4-FFF2-40B4-BE49-F238E27FC236}">
                <a16:creationId xmlns:a16="http://schemas.microsoft.com/office/drawing/2014/main" id="{E5EE85B7-5683-122A-43EC-24064A9553FA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5465882" y="2761488"/>
            <a:ext cx="2378964" cy="686562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A562D980-0BEC-2EEC-7572-D51C0B6CD231}"/>
              </a:ext>
            </a:extLst>
          </p:cNvPr>
          <p:cNvSpPr>
            <a:spLocks noGrp="1"/>
          </p:cNvSpPr>
          <p:nvPr>
            <p:ph idx="17"/>
          </p:nvPr>
        </p:nvSpPr>
        <p:spPr>
          <a:xfrm>
            <a:off x="4572727" y="3817619"/>
            <a:ext cx="3272119" cy="2359343"/>
          </a:xfrm>
        </p:spPr>
        <p:txBody>
          <a:bodyPr/>
          <a:lstStyle>
            <a:lvl1pPr>
              <a:defRPr sz="1500"/>
            </a:lvl1pPr>
            <a:lvl2pPr>
              <a:defRPr sz="1500"/>
            </a:lvl2pPr>
            <a:lvl3pPr>
              <a:defRPr sz="15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 dirty="0"/>
          </a:p>
        </p:txBody>
      </p:sp>
      <p:sp>
        <p:nvSpPr>
          <p:cNvPr id="17" name="Tekstin paikkamerkki 10">
            <a:extLst>
              <a:ext uri="{FF2B5EF4-FFF2-40B4-BE49-F238E27FC236}">
                <a16:creationId xmlns:a16="http://schemas.microsoft.com/office/drawing/2014/main" id="{0D044B92-25FB-D138-2343-061E47E4E148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9272128" y="2761488"/>
            <a:ext cx="2378964" cy="686562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CF836D97-6B80-B98A-A122-4F02F8802E0E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8378973" y="3817619"/>
            <a:ext cx="3272119" cy="2359343"/>
          </a:xfrm>
        </p:spPr>
        <p:txBody>
          <a:bodyPr/>
          <a:lstStyle>
            <a:lvl1pPr>
              <a:defRPr sz="1500"/>
            </a:lvl1pPr>
            <a:lvl2pPr>
              <a:defRPr sz="1500"/>
            </a:lvl2pPr>
            <a:lvl3pPr>
              <a:defRPr sz="15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E996DCA-8E68-4F4A-A4A6-ACE6BC7F24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08733-3F8E-45BE-8526-0E0F500B8042}" type="datetimeFigureOut">
              <a:rPr lang="fi-FI" smtClean="0"/>
              <a:t>20.2.2026</a:t>
            </a:fld>
            <a:endParaRPr lang="fi-FI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9DC7B94-042D-44C2-B7B2-1128AAFA57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BFF758F-2E86-4270-85EA-931D55C926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60B98-140E-4345-B1A3-2A7247C4297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90493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02BCEDC-5BF0-4641-B029-97A0073B2C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6481" y="979207"/>
            <a:ext cx="10668001" cy="1325563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8F58EF0-5CC6-4362-996D-AE27B9C25A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66481" y="2303929"/>
            <a:ext cx="10668001" cy="387303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  <a:endParaRPr lang="en-GB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CFC8207-E1E1-4120-A9AA-730F0E3F9D1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253996" y="6436659"/>
            <a:ext cx="930266" cy="284816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900">
                <a:solidFill>
                  <a:schemeClr val="tx1"/>
                </a:solidFill>
              </a:defRPr>
            </a:lvl1pPr>
          </a:lstStyle>
          <a:p>
            <a:fld id="{BF408733-3F8E-45BE-8526-0E0F500B8042}" type="datetimeFigureOut">
              <a:rPr lang="fi-FI" smtClean="0"/>
              <a:pPr/>
              <a:t>20.2.2026</a:t>
            </a:fld>
            <a:endParaRPr lang="fi-FI" sz="900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31C7E16-846E-4C51-8A54-1FE93AAD5BD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215640" y="6436659"/>
            <a:ext cx="2366772" cy="284816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900">
                <a:solidFill>
                  <a:schemeClr val="tx1"/>
                </a:solidFill>
              </a:defRPr>
            </a:lvl1pPr>
          </a:lstStyle>
          <a:p>
            <a:endParaRPr lang="fi-FI" sz="900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D91B797-1514-4178-B4AD-AFE930D2326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610741" y="6436659"/>
            <a:ext cx="456303" cy="284816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900">
                <a:solidFill>
                  <a:schemeClr val="tx1"/>
                </a:solidFill>
              </a:defRPr>
            </a:lvl1pPr>
          </a:lstStyle>
          <a:p>
            <a:fld id="{31160B98-140E-4345-B1A3-2A7247C42973}" type="slidenum">
              <a:rPr lang="fi-FI" smtClean="0"/>
              <a:pPr/>
              <a:t>‹#›</a:t>
            </a:fld>
            <a:endParaRPr lang="fi-FI" sz="900" dirty="0"/>
          </a:p>
        </p:txBody>
      </p:sp>
      <p:pic>
        <p:nvPicPr>
          <p:cNvPr id="4" name="Kuva 3" descr="Kuva, joka sisältää kohteen kuvakaappaus, Fontti, Sähkönsininen, Grafiikka&#10;&#10;Tekoälyllä luotu sisältö voi olla virheellistä.">
            <a:extLst>
              <a:ext uri="{FF2B5EF4-FFF2-40B4-BE49-F238E27FC236}">
                <a16:creationId xmlns:a16="http://schemas.microsoft.com/office/drawing/2014/main" id="{6CC48CE9-5989-02B0-6481-1D53117EC15E}"/>
              </a:ext>
            </a:extLst>
          </p:cNvPr>
          <p:cNvPicPr>
            <a:picLocks noChangeAspect="1"/>
          </p:cNvPicPr>
          <p:nvPr userDrawn="1"/>
        </p:nvPicPr>
        <p:blipFill>
          <a:blip r:embed="rId3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52337" y="6237252"/>
            <a:ext cx="1900516" cy="398813"/>
          </a:xfrm>
          <a:prstGeom prst="rect">
            <a:avLst/>
          </a:prstGeom>
        </p:spPr>
      </p:pic>
      <p:pic>
        <p:nvPicPr>
          <p:cNvPr id="5" name="Kuva 4" descr="Kuva, joka sisältää kohteen teksti, Fontti, musta, Grafiikka&#10;&#10;Tekoälyllä luotu sisältö voi olla virheellistä.">
            <a:extLst>
              <a:ext uri="{FF2B5EF4-FFF2-40B4-BE49-F238E27FC236}">
                <a16:creationId xmlns:a16="http://schemas.microsoft.com/office/drawing/2014/main" id="{68C52A86-8D64-AB8D-CADE-7127F95F6FFB}"/>
              </a:ext>
            </a:extLst>
          </p:cNvPr>
          <p:cNvPicPr>
            <a:picLocks noChangeAspect="1"/>
          </p:cNvPicPr>
          <p:nvPr userDrawn="1"/>
        </p:nvPicPr>
        <p:blipFill>
          <a:blip r:embed="rId3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241" y="6344308"/>
            <a:ext cx="1164089" cy="457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31543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2" r:id="rId2"/>
    <p:sldLayoutId id="2147483666" r:id="rId3"/>
    <p:sldLayoutId id="2147483650" r:id="rId4"/>
    <p:sldLayoutId id="2147483669" r:id="rId5"/>
    <p:sldLayoutId id="2147483667" r:id="rId6"/>
    <p:sldLayoutId id="2147483668" r:id="rId7"/>
    <p:sldLayoutId id="2147483670" r:id="rId8"/>
    <p:sldLayoutId id="2147483672" r:id="rId9"/>
    <p:sldLayoutId id="2147483673" r:id="rId10"/>
    <p:sldLayoutId id="2147483660" r:id="rId11"/>
    <p:sldLayoutId id="2147483661" r:id="rId12"/>
    <p:sldLayoutId id="2147483674" r:id="rId13"/>
    <p:sldLayoutId id="2147483678" r:id="rId14"/>
    <p:sldLayoutId id="2147483681" r:id="rId15"/>
    <p:sldLayoutId id="2147483675" r:id="rId16"/>
    <p:sldLayoutId id="2147483677" r:id="rId17"/>
    <p:sldLayoutId id="2147483679" r:id="rId18"/>
    <p:sldLayoutId id="2147483671" r:id="rId19"/>
    <p:sldLayoutId id="2147483680" r:id="rId20"/>
    <p:sldLayoutId id="2147483663" r:id="rId21"/>
    <p:sldLayoutId id="2147483651" r:id="rId22"/>
    <p:sldLayoutId id="2147483664" r:id="rId23"/>
    <p:sldLayoutId id="2147483665" r:id="rId24"/>
    <p:sldLayoutId id="2147483654" r:id="rId25"/>
    <p:sldLayoutId id="2147483655" r:id="rId26"/>
    <p:sldLayoutId id="2147483682" r:id="rId27"/>
    <p:sldLayoutId id="2147483683" r:id="rId28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F4942D8-FA7C-5F79-BC81-248D1B07A46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1F3839B5-5D70-A9BD-AAEA-99DAD3241CF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71699906"/>
      </p:ext>
    </p:extLst>
  </p:cSld>
  <p:clrMapOvr>
    <a:masterClrMapping/>
  </p:clrMapOvr>
</p:sld>
</file>

<file path=ppt/theme/theme1.xml><?xml version="1.0" encoding="utf-8"?>
<a:theme xmlns:a="http://schemas.openxmlformats.org/drawingml/2006/main" name="Innokaupungit_Teema1">
  <a:themeElements>
    <a:clrScheme name="innokaupungit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EF75A"/>
      </a:accent1>
      <a:accent2>
        <a:srgbClr val="368D5A"/>
      </a:accent2>
      <a:accent3>
        <a:srgbClr val="B7D4ED"/>
      </a:accent3>
      <a:accent4>
        <a:srgbClr val="FE9128"/>
      </a:accent4>
      <a:accent5>
        <a:srgbClr val="F3F5F4"/>
      </a:accent5>
      <a:accent6>
        <a:srgbClr val="212121"/>
      </a:accent6>
      <a:hlink>
        <a:srgbClr val="0563C1"/>
      </a:hlink>
      <a:folHlink>
        <a:srgbClr val="954F72"/>
      </a:folHlink>
    </a:clrScheme>
    <a:fontScheme name="Century Gothic">
      <a:maj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Innokaupungit_Teema1" id="{6B9C36C4-8175-D746-8F88-86654D502880}" vid="{3EDB48FF-1ACD-3E4E-A953-5DCD0D48BE90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e0d931ed-8519-4ae0-a05e-6e45f4b1e4e5">
      <Terms xmlns="http://schemas.microsoft.com/office/infopath/2007/PartnerControls"/>
    </lcf76f155ced4ddcb4097134ff3c332f>
    <TaxCatchAll xmlns="c1cd1aab-1ff0-4c11-9e5a-33f362c1c6f9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F39C26DB422D094F9FAB2FA33F2B77EC" ma:contentTypeVersion="19" ma:contentTypeDescription="Luo uusi asiakirja." ma:contentTypeScope="" ma:versionID="7fa70472d6d3e26e01fac4b8ed0501fa">
  <xsd:schema xmlns:xsd="http://www.w3.org/2001/XMLSchema" xmlns:xs="http://www.w3.org/2001/XMLSchema" xmlns:p="http://schemas.microsoft.com/office/2006/metadata/properties" xmlns:ns2="e0d931ed-8519-4ae0-a05e-6e45f4b1e4e5" xmlns:ns3="c1cd1aab-1ff0-4c11-9e5a-33f362c1c6f9" targetNamespace="http://schemas.microsoft.com/office/2006/metadata/properties" ma:root="true" ma:fieldsID="82713144d53f8ca6f4c95f6ff33a06fc" ns2:_="" ns3:_="">
    <xsd:import namespace="e0d931ed-8519-4ae0-a05e-6e45f4b1e4e5"/>
    <xsd:import namespace="c1cd1aab-1ff0-4c11-9e5a-33f362c1c6f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0d931ed-8519-4ae0-a05e-6e45f4b1e4e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Kuvien tunnisteet" ma:readOnly="false" ma:fieldId="{5cf76f15-5ced-4ddc-b409-7134ff3c332f}" ma:taxonomyMulti="true" ma:sspId="33a2e6a4-faca-4678-bb7c-541088fe428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1cd1aab-1ff0-4c11-9e5a-33f362c1c6f9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61835c11-6435-4108-8712-5cc3cf73fb85}" ma:internalName="TaxCatchAll" ma:showField="CatchAllData" ma:web="c1cd1aab-1ff0-4c11-9e5a-33f362c1c6f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A0AE34B-0A43-4C2F-9029-46558E6C2522}">
  <ds:schemaRefs>
    <ds:schemaRef ds:uri="http://purl.org/dc/elements/1.1/"/>
    <ds:schemaRef ds:uri="http://schemas.openxmlformats.org/package/2006/metadata/core-properties"/>
    <ds:schemaRef ds:uri="e0d931ed-8519-4ae0-a05e-6e45f4b1e4e5"/>
    <ds:schemaRef ds:uri="http://purl.org/dc/terms/"/>
    <ds:schemaRef ds:uri="http://schemas.microsoft.com/office/infopath/2007/PartnerControls"/>
    <ds:schemaRef ds:uri="http://purl.org/dc/dcmitype/"/>
    <ds:schemaRef ds:uri="http://schemas.microsoft.com/office/2006/documentManagement/types"/>
    <ds:schemaRef ds:uri="c1cd1aab-1ff0-4c11-9e5a-33f362c1c6f9"/>
    <ds:schemaRef ds:uri="http://schemas.microsoft.com/office/2006/metadata/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E6C31817-F2CA-43D2-9C72-46969182645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A523D5D-A965-4464-8E94-57198619E39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0d931ed-8519-4ae0-a05e-6e45f4b1e4e5"/>
    <ds:schemaRef ds:uri="c1cd1aab-1ff0-4c11-9e5a-33f362c1c6f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Innokaupungit_Teema1</Template>
  <TotalTime>23</TotalTime>
  <Words>0</Words>
  <Application>Microsoft Office PowerPoint</Application>
  <PresentationFormat>Laajakuva</PresentationFormat>
  <Paragraphs>0</Paragraphs>
  <Slides>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4" baseType="lpstr">
      <vt:lpstr>Arial</vt:lpstr>
      <vt:lpstr>Century Gothic</vt:lpstr>
      <vt:lpstr>Innokaupungit_Teema1</vt:lpstr>
      <vt:lpstr>PowerPoint-esitys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Milja Mansukoski</dc:creator>
  <cp:lastModifiedBy>Milja Mansukoski</cp:lastModifiedBy>
  <cp:revision>1</cp:revision>
  <dcterms:created xsi:type="dcterms:W3CDTF">2026-02-18T09:38:34Z</dcterms:created>
  <dcterms:modified xsi:type="dcterms:W3CDTF">2026-02-20T14:28:53Z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0x010100F39C26DB422D094F9FAB2FA33F2B77EC</vt:lpwstr>
  </property>
</Properties>
</file>