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7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2F46D1B2-F7E9-9F18-5182-85D9A8450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12" name="Kuva 11" descr="innokaupungit logo">
            <a:extLst>
              <a:ext uri="{FF2B5EF4-FFF2-40B4-BE49-F238E27FC236}">
                <a16:creationId xmlns:a16="http://schemas.microsoft.com/office/drawing/2014/main" id="{41AE180D-72E9-04CF-64E1-9DFBB1B1A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1882" y="885825"/>
            <a:ext cx="2038346" cy="319834"/>
          </a:xfrm>
          <a:prstGeom prst="rect">
            <a:avLst/>
          </a:prstGeom>
        </p:spPr>
      </p:pic>
      <p:pic>
        <p:nvPicPr>
          <p:cNvPr id="15" name="Kuva 14" descr="lippu Euroopan unionin osarahoittama">
            <a:extLst>
              <a:ext uri="{FF2B5EF4-FFF2-40B4-BE49-F238E27FC236}">
                <a16:creationId xmlns:a16="http://schemas.microsoft.com/office/drawing/2014/main" id="{BD985083-843E-111E-2D56-80F6D41B81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uv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81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727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8973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10">
            <a:extLst>
              <a:ext uri="{FF2B5EF4-FFF2-40B4-BE49-F238E27FC236}">
                <a16:creationId xmlns:a16="http://schemas.microsoft.com/office/drawing/2014/main" id="{31CED44C-30C0-AF5B-D843-B97071B06AF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6481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E0A60571-511B-69AA-D1F4-71545249D4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72727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C940F6F8-2124-99CA-6E5F-26703BB540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8973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2155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00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E0ED81-E7C8-4A75-9BCA-70A65F807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4025" y="1828800"/>
            <a:ext cx="4549775" cy="43529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63B313-AEF2-4DAF-B694-6807ECE8833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2E532A-E658-4132-885B-3E30693521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08A7A2-9B6B-4C01-8A53-3BAE37D7108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382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innokaupungit logo">
            <a:extLst>
              <a:ext uri="{FF2B5EF4-FFF2-40B4-BE49-F238E27FC236}">
                <a16:creationId xmlns:a16="http://schemas.microsoft.com/office/drawing/2014/main" id="{77B62EE7-0CA6-8550-B636-FD25FDE4D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200" y="2692800"/>
            <a:ext cx="49824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07F505-1DDE-99DF-5D95-9CB7AEBCB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292400" y="6228000"/>
            <a:ext cx="1900800" cy="399600"/>
          </a:xfrm>
          <a:blipFill>
            <a:blip r:embed="rId4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074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093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516" y="2692800"/>
            <a:ext cx="49841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07F505-1DDE-99DF-5D95-9CB7AEBCB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0400" y="6512400"/>
            <a:ext cx="968400" cy="1512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4860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koo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innokaupungit logo">
            <a:extLst>
              <a:ext uri="{FF2B5EF4-FFF2-40B4-BE49-F238E27FC236}">
                <a16:creationId xmlns:a16="http://schemas.microsoft.com/office/drawing/2014/main" id="{77B62EE7-0CA6-8550-B636-FD25FDE4D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23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ED1934CF-39B8-305B-4B23-7E430D7A05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104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766451E-DB5C-7666-7CEC-632402A024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6285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C4337FA2-9815-A2E2-F0EE-C41EDA660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5866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2A269B1-E69F-77FD-BC73-BD56C592AAC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6761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62325F87-D67D-8CE2-A2BB-0FD164E9FD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62569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BE9D6C3F-37CF-721A-E437-4F869DBEB5B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4523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40E22C75-6D76-5129-399F-8EEE2D7716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104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0A1A7311-3989-0F23-0F2F-E1F4F8976D6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6285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F4339A79-742E-386A-C2D7-013E0CA4C60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5866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BF4B83B9-684B-4E8B-46B9-D3115B565B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366761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50F2F023-0068-C06A-6E39-4FE4E29EF9C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62569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3331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A07F505-1DDE-99DF-5D95-9CB7AEBCB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0400" y="6512400"/>
            <a:ext cx="968400" cy="1512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030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lyh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979207"/>
            <a:ext cx="5425439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6B44D570-2BF8-38CD-3656-93D2A69C6B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1" y="2649600"/>
            <a:ext cx="5423802" cy="35353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1798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pitk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64907"/>
            <a:ext cx="5425439" cy="524981"/>
          </a:xfrm>
        </p:spPr>
        <p:txBody>
          <a:bodyPr/>
          <a:lstStyle>
            <a:lvl1pPr>
              <a:defRPr sz="300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1A3B99-99A4-B46C-5682-3F9EEB6D32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9" y="1780032"/>
            <a:ext cx="5425439" cy="4406456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739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6EBA2959-2915-2AE1-8183-B12DD05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0" y="979207"/>
            <a:ext cx="49680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C0B659-1CE0-80A3-7DEA-7C518F6D9C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6762" y="2692800"/>
            <a:ext cx="4968000" cy="348469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32358" y="979206"/>
            <a:ext cx="5007954" cy="5198393"/>
          </a:xfrm>
        </p:spPr>
        <p:txBody>
          <a:bodyPr anchor="ctr" anchorCtr="0"/>
          <a:lstStyle>
            <a:lvl1pPr marL="0" indent="0" algn="ctr">
              <a:buFont typeface="+mj-lt"/>
              <a:buNone/>
              <a:defRPr sz="2500"/>
            </a:lvl1pPr>
          </a:lstStyle>
          <a:p>
            <a:pPr lvl="0"/>
            <a:r>
              <a:rPr lang="fi-FI" dirty="0"/>
              <a:t>Lisää 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2872960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979207"/>
            <a:ext cx="4968000" cy="7420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2692800"/>
            <a:ext cx="4968000" cy="3484800"/>
          </a:xfrm>
        </p:spPr>
        <p:txBody>
          <a:bodyPr/>
          <a:lstStyle>
            <a:lvl1pPr marL="358775" indent="-358775">
              <a:buFont typeface="+mj-lt"/>
              <a:buAutoNum type="arabicPeriod"/>
              <a:defRPr sz="2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A45A29D8-3876-A989-F99C-0AF0CF7BE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481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12" name="Kuva 11" descr="innokaupungit logo">
            <a:extLst>
              <a:ext uri="{FF2B5EF4-FFF2-40B4-BE49-F238E27FC236}">
                <a16:creationId xmlns:a16="http://schemas.microsoft.com/office/drawing/2014/main" id="{41AE180D-72E9-04CF-64E1-9DFBB1B1A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882" y="885825"/>
            <a:ext cx="2038346" cy="319834"/>
          </a:xfrm>
          <a:prstGeom prst="rect">
            <a:avLst/>
          </a:prstGeom>
        </p:spPr>
      </p:pic>
      <p:pic>
        <p:nvPicPr>
          <p:cNvPr id="4" name="Kuva 3" descr="lippu Euroopan unionin osarahoittama">
            <a:extLst>
              <a:ext uri="{FF2B5EF4-FFF2-40B4-BE49-F238E27FC236}">
                <a16:creationId xmlns:a16="http://schemas.microsoft.com/office/drawing/2014/main" id="{8D366156-1052-C22C-CBEB-38F4FB4F33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2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sto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435608"/>
            <a:ext cx="9185148" cy="3328415"/>
          </a:xfrm>
        </p:spPr>
        <p:txBody>
          <a:bodyPr anchor="ctr" anchorCtr="0"/>
          <a:lstStyle>
            <a:lvl1pPr>
              <a:defRPr sz="4500" spc="-70" baseline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655E66E0-8A7C-0D59-515F-6CE73B9CCC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0188" y="4764023"/>
            <a:ext cx="9191625" cy="411353"/>
          </a:xfrm>
        </p:spPr>
        <p:txBody>
          <a:bodyPr/>
          <a:lstStyle>
            <a:lvl1pPr marL="0" indent="0">
              <a:buNone/>
              <a:defRPr sz="1500" b="1"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 dirty="0"/>
              <a:t>Etunimi Sukunimi</a:t>
            </a:r>
          </a:p>
        </p:txBody>
      </p:sp>
      <p:pic>
        <p:nvPicPr>
          <p:cNvPr id="11" name="Kuva 10" descr="innokaupungit logo">
            <a:extLst>
              <a:ext uri="{FF2B5EF4-FFF2-40B4-BE49-F238E27FC236}">
                <a16:creationId xmlns:a16="http://schemas.microsoft.com/office/drawing/2014/main" id="{2D2699C6-9D50-EC4C-0EBE-6A04D5EE3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46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1">
    <p:bg>
      <p:bgPr>
        <a:solidFill>
          <a:srgbClr val="368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72F2E25-DD16-16F2-4AD2-B8E8A5063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8601" y="6513948"/>
            <a:ext cx="966785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57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B7D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FE91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6172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F3F5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0519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E34914-B5F2-4084-8552-6153E3BF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C69628-CCBB-4581-842C-07AC1724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581D05-5813-4B50-86D4-96A15B7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8C091-C242-4851-9826-ECBA4353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64547-60FB-4F82-B034-DC7F10F4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19037-54EE-46F6-8610-A2A8D9E6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2" name="Kuva 1" descr="innokaupungit logo">
            <a:extLst>
              <a:ext uri="{FF2B5EF4-FFF2-40B4-BE49-F238E27FC236}">
                <a16:creationId xmlns:a16="http://schemas.microsoft.com/office/drawing/2014/main" id="{228FBA97-576A-3D51-4B93-A2AF55415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1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93D5A852-39AD-EFA2-D48D-DECED01EE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6D96C58-5437-F76A-B2F8-1936F8956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90572" y="2837102"/>
            <a:ext cx="7612380" cy="11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65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17A4029F-B7AE-D3AC-22B7-AF1E74C6A8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3D5A852-39AD-EFA2-D48D-DECED01EE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6D96C58-5437-F76A-B2F8-1936F8956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90572" y="2837102"/>
            <a:ext cx="7612380" cy="11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4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415C6263-B763-500F-3560-FBBB6CEEBFB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7000">
                <a:srgbClr val="454545">
                  <a:alpha val="34000"/>
                </a:srgbClr>
              </a:gs>
              <a:gs pos="84000">
                <a:schemeClr val="bg1">
                  <a:alpha val="0"/>
                  <a:lumMod val="19000"/>
                </a:schemeClr>
              </a:gs>
              <a:gs pos="0">
                <a:srgbClr val="292929">
                  <a:alpha val="64000"/>
                  <a:lumMod val="29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41AE180D-72E9-04CF-64E1-9DFBB1B1A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91882" y="885825"/>
            <a:ext cx="2038345" cy="319834"/>
          </a:xfrm>
          <a:prstGeom prst="rect">
            <a:avLst/>
          </a:prstGeom>
        </p:spPr>
      </p:pic>
      <p:pic>
        <p:nvPicPr>
          <p:cNvPr id="4" name="Kuva 3" descr="lippu Euroopan unionin osarahoittama">
            <a:extLst>
              <a:ext uri="{FF2B5EF4-FFF2-40B4-BE49-F238E27FC236}">
                <a16:creationId xmlns:a16="http://schemas.microsoft.com/office/drawing/2014/main" id="{F6BBB58A-232E-E950-5023-EAEA4CC9CD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4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 descr="innokaupungit logo">
            <a:extLst>
              <a:ext uri="{FF2B5EF4-FFF2-40B4-BE49-F238E27FC236}">
                <a16:creationId xmlns:a16="http://schemas.microsoft.com/office/drawing/2014/main" id="{1C4B7EFF-218B-2294-87E4-425A38EE0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9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10" name="Kuva 9" descr="innokaupungit logo">
            <a:extLst>
              <a:ext uri="{FF2B5EF4-FFF2-40B4-BE49-F238E27FC236}">
                <a16:creationId xmlns:a16="http://schemas.microsoft.com/office/drawing/2014/main" id="{0EBD9A0E-6454-C2AB-B1CD-5664221B2B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ai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2DBFBD3-69C2-523F-CF9D-92FB74B77FE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757518" y="2372868"/>
            <a:ext cx="468750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9F1EB3B-6D75-B7A9-4A27-36C6E1371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372868"/>
            <a:ext cx="466504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3F12C67D-2F6B-6709-68BA-C74B0BF2E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5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32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E0E44AC-C7EE-0E9B-F304-10FB85EA0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84860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823AC6F0-DEC1-82CC-13B8-B445DC271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597908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1472F50-A7BB-ECFA-2923-51C8E4598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406384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4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 descr="lippu Euroopan unionin osarahoittama">
            <a:extLst>
              <a:ext uri="{FF2B5EF4-FFF2-40B4-BE49-F238E27FC236}">
                <a16:creationId xmlns:a16="http://schemas.microsoft.com/office/drawing/2014/main" id="{6F920573-31FD-3124-5E92-1893E16DB47C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484" y="6227637"/>
            <a:ext cx="1900516" cy="39871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10668001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481" y="2303929"/>
            <a:ext cx="10668001" cy="38730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C8207-E1E1-4120-A9AA-730F0E3F9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18.2.2026</a:t>
            </a:fld>
            <a:endParaRPr lang="fi-FI" sz="90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C7E16-846E-4C51-8A54-1FE93AAD5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fi-FI" sz="9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1B797-1514-4178-B4AD-AFE930D23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 sz="900" dirty="0"/>
          </a:p>
        </p:txBody>
      </p:sp>
      <p:pic>
        <p:nvPicPr>
          <p:cNvPr id="15" name="Kuva 14" descr="innokaupungit logo">
            <a:extLst>
              <a:ext uri="{FF2B5EF4-FFF2-40B4-BE49-F238E27FC236}">
                <a16:creationId xmlns:a16="http://schemas.microsoft.com/office/drawing/2014/main" id="{0B4D7588-2C7C-D79E-8B4B-DE80B9507874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6" r:id="rId3"/>
    <p:sldLayoutId id="2147483650" r:id="rId4"/>
    <p:sldLayoutId id="2147483669" r:id="rId5"/>
    <p:sldLayoutId id="2147483667" r:id="rId6"/>
    <p:sldLayoutId id="2147483668" r:id="rId7"/>
    <p:sldLayoutId id="2147483670" r:id="rId8"/>
    <p:sldLayoutId id="2147483672" r:id="rId9"/>
    <p:sldLayoutId id="2147483673" r:id="rId10"/>
    <p:sldLayoutId id="2147483660" r:id="rId11"/>
    <p:sldLayoutId id="2147483661" r:id="rId12"/>
    <p:sldLayoutId id="2147483674" r:id="rId13"/>
    <p:sldLayoutId id="2147483678" r:id="rId14"/>
    <p:sldLayoutId id="2147483681" r:id="rId15"/>
    <p:sldLayoutId id="2147483675" r:id="rId16"/>
    <p:sldLayoutId id="2147483677" r:id="rId17"/>
    <p:sldLayoutId id="2147483679" r:id="rId18"/>
    <p:sldLayoutId id="2147483671" r:id="rId19"/>
    <p:sldLayoutId id="2147483680" r:id="rId20"/>
    <p:sldLayoutId id="2147483663" r:id="rId21"/>
    <p:sldLayoutId id="2147483651" r:id="rId22"/>
    <p:sldLayoutId id="2147483664" r:id="rId23"/>
    <p:sldLayoutId id="2147483665" r:id="rId24"/>
    <p:sldLayoutId id="2147483654" r:id="rId25"/>
    <p:sldLayoutId id="2147483655" r:id="rId26"/>
    <p:sldLayoutId id="2147483682" r:id="rId27"/>
    <p:sldLayoutId id="2147483683" r:id="rId2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4942D8-FA7C-5F79-BC81-248D1B07A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3839B5-5D70-A9BD-AAEA-99DAD3241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699906"/>
      </p:ext>
    </p:extLst>
  </p:cSld>
  <p:clrMapOvr>
    <a:masterClrMapping/>
  </p:clrMapOvr>
</p:sld>
</file>

<file path=ppt/theme/theme1.xml><?xml version="1.0" encoding="utf-8"?>
<a:theme xmlns:a="http://schemas.openxmlformats.org/drawingml/2006/main" name="Innokaupungit_Teema1">
  <a:themeElements>
    <a:clrScheme name="innokaupung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F75A"/>
      </a:accent1>
      <a:accent2>
        <a:srgbClr val="368D5A"/>
      </a:accent2>
      <a:accent3>
        <a:srgbClr val="B7D4ED"/>
      </a:accent3>
      <a:accent4>
        <a:srgbClr val="FE9128"/>
      </a:accent4>
      <a:accent5>
        <a:srgbClr val="F3F5F4"/>
      </a:accent5>
      <a:accent6>
        <a:srgbClr val="21212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nokaupungit_Teema1" id="{6B9C36C4-8175-D746-8F88-86654D502880}" vid="{3EDB48FF-1ACD-3E4E-A953-5DCD0D48BE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39C26DB422D094F9FAB2FA33F2B77EC" ma:contentTypeVersion="19" ma:contentTypeDescription="Luo uusi asiakirja." ma:contentTypeScope="" ma:versionID="7fa70472d6d3e26e01fac4b8ed0501fa">
  <xsd:schema xmlns:xsd="http://www.w3.org/2001/XMLSchema" xmlns:xs="http://www.w3.org/2001/XMLSchema" xmlns:p="http://schemas.microsoft.com/office/2006/metadata/properties" xmlns:ns2="e0d931ed-8519-4ae0-a05e-6e45f4b1e4e5" xmlns:ns3="c1cd1aab-1ff0-4c11-9e5a-33f362c1c6f9" targetNamespace="http://schemas.microsoft.com/office/2006/metadata/properties" ma:root="true" ma:fieldsID="82713144d53f8ca6f4c95f6ff33a06fc" ns2:_="" ns3:_="">
    <xsd:import namespace="e0d931ed-8519-4ae0-a05e-6e45f4b1e4e5"/>
    <xsd:import namespace="c1cd1aab-1ff0-4c11-9e5a-33f362c1c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931ed-8519-4ae0-a05e-6e45f4b1e4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33a2e6a4-faca-4678-bb7c-541088fe42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d1aab-1ff0-4c11-9e5a-33f362c1c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1835c11-6435-4108-8712-5cc3cf73fb85}" ma:internalName="TaxCatchAll" ma:showField="CatchAllData" ma:web="c1cd1aab-1ff0-4c11-9e5a-33f362c1c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d931ed-8519-4ae0-a05e-6e45f4b1e4e5">
      <Terms xmlns="http://schemas.microsoft.com/office/infopath/2007/PartnerControls"/>
    </lcf76f155ced4ddcb4097134ff3c332f>
    <TaxCatchAll xmlns="c1cd1aab-1ff0-4c11-9e5a-33f362c1c6f9" xsi:nil="true"/>
  </documentManagement>
</p:properties>
</file>

<file path=customXml/itemProps1.xml><?xml version="1.0" encoding="utf-8"?>
<ds:datastoreItem xmlns:ds="http://schemas.openxmlformats.org/officeDocument/2006/customXml" ds:itemID="{FA523D5D-A965-4464-8E94-57198619E393}"/>
</file>

<file path=customXml/itemProps2.xml><?xml version="1.0" encoding="utf-8"?>
<ds:datastoreItem xmlns:ds="http://schemas.openxmlformats.org/officeDocument/2006/customXml" ds:itemID="{E6C31817-F2CA-43D2-9C72-469691826455}"/>
</file>

<file path=customXml/itemProps3.xml><?xml version="1.0" encoding="utf-8"?>
<ds:datastoreItem xmlns:ds="http://schemas.openxmlformats.org/officeDocument/2006/customXml" ds:itemID="{4A0AE34B-0A43-4C2F-9029-46558E6C2522}"/>
</file>

<file path=docProps/app.xml><?xml version="1.0" encoding="utf-8"?>
<Properties xmlns="http://schemas.openxmlformats.org/officeDocument/2006/extended-properties" xmlns:vt="http://schemas.openxmlformats.org/officeDocument/2006/docPropsVTypes">
  <Template>Innokaupungit_Teema1</Template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Innokaupungit_Teema1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Milja Mansukoski</dc:creator>
  <cp:lastModifiedBy>Milja Mansukoski</cp:lastModifiedBy>
  <cp:revision>1</cp:revision>
  <dcterms:created xsi:type="dcterms:W3CDTF">2026-02-18T09:38:34Z</dcterms:created>
  <dcterms:modified xsi:type="dcterms:W3CDTF">2026-02-18T09:39:16Z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0x010100F39C26DB422D094F9FAB2FA33F2B77EC</vt:lpwstr>
  </property>
</Properties>
</file>