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2B5F29-9E4E-408C-90D0-0D7690B7AEE0}" v="11" dt="2026-02-20T14:32:14.874"/>
    <p1510:client id="{C7ED6B15-A6D8-47D1-89A8-89A75EFA8704}" v="10" dt="2026-02-20T14:49:19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9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ja Mansukoski" userId="22e714ab-aeae-46f9-a966-7bc688c09df3" providerId="ADAL" clId="{C884DEE7-7D6F-4E46-836F-456A91C1CF7E}"/>
    <pc:docChg chg="undo custSel modMainMaster">
      <pc:chgData name="Milja Mansukoski" userId="22e714ab-aeae-46f9-a966-7bc688c09df3" providerId="ADAL" clId="{C884DEE7-7D6F-4E46-836F-456A91C1CF7E}" dt="2026-02-20T14:32:31.130" v="45" actId="1036"/>
      <pc:docMkLst>
        <pc:docMk/>
      </pc:docMkLst>
      <pc:sldMasterChg chg="addSp delSp modSp mod modSldLayout">
        <pc:chgData name="Milja Mansukoski" userId="22e714ab-aeae-46f9-a966-7bc688c09df3" providerId="ADAL" clId="{C884DEE7-7D6F-4E46-836F-456A91C1CF7E}" dt="2026-02-20T14:32:31.130" v="45" actId="1036"/>
        <pc:sldMasterMkLst>
          <pc:docMk/>
          <pc:sldMasterMk cId="4203154310" sldId="2147483648"/>
        </pc:sldMasterMkLst>
        <pc:picChg chg="del">
          <ac:chgData name="Milja Mansukoski" userId="22e714ab-aeae-46f9-a966-7bc688c09df3" providerId="ADAL" clId="{C884DEE7-7D6F-4E46-836F-456A91C1CF7E}" dt="2026-02-20T14:32:13.791" v="37" actId="478"/>
          <ac:picMkLst>
            <pc:docMk/>
            <pc:sldMasterMk cId="4203154310" sldId="2147483648"/>
            <ac:picMk id="4" creationId="{6CC48CE9-5989-02B0-6481-1D53117EC15E}"/>
          </ac:picMkLst>
        </pc:picChg>
        <pc:picChg chg="add mod">
          <ac:chgData name="Milja Mansukoski" userId="22e714ab-aeae-46f9-a966-7bc688c09df3" providerId="ADAL" clId="{C884DEE7-7D6F-4E46-836F-456A91C1CF7E}" dt="2026-02-20T14:32:17.335" v="39" actId="1076"/>
          <ac:picMkLst>
            <pc:docMk/>
            <pc:sldMasterMk cId="4203154310" sldId="2147483648"/>
            <ac:picMk id="6" creationId="{F898679D-A068-3886-D58E-A281215A37D7}"/>
          </ac:picMkLst>
        </pc:picChg>
        <pc:sldLayoutChg chg="addSp delSp modSp mod">
          <pc:chgData name="Milja Mansukoski" userId="22e714ab-aeae-46f9-a966-7bc688c09df3" providerId="ADAL" clId="{C884DEE7-7D6F-4E46-836F-456A91C1CF7E}" dt="2026-02-20T14:30:47.567" v="21" actId="1076"/>
          <pc:sldLayoutMkLst>
            <pc:docMk/>
            <pc:sldMasterMk cId="4203154310" sldId="2147483648"/>
            <pc:sldLayoutMk cId="2985769128" sldId="2147483649"/>
          </pc:sldLayoutMkLst>
          <pc:picChg chg="del">
            <ac:chgData name="Milja Mansukoski" userId="22e714ab-aeae-46f9-a966-7bc688c09df3" providerId="ADAL" clId="{C884DEE7-7D6F-4E46-836F-456A91C1CF7E}" dt="2026-02-20T14:30:43.783" v="20" actId="478"/>
            <ac:picMkLst>
              <pc:docMk/>
              <pc:sldMasterMk cId="4203154310" sldId="2147483648"/>
              <pc:sldLayoutMk cId="2985769128" sldId="2147483649"/>
              <ac:picMk id="9" creationId="{E754E779-9F60-D998-D2F0-480BEE0B865D}"/>
            </ac:picMkLst>
          </pc:picChg>
          <pc:picChg chg="add mod">
            <ac:chgData name="Milja Mansukoski" userId="22e714ab-aeae-46f9-a966-7bc688c09df3" providerId="ADAL" clId="{C884DEE7-7D6F-4E46-836F-456A91C1CF7E}" dt="2026-02-20T14:29:34.979" v="4" actId="931"/>
            <ac:picMkLst>
              <pc:docMk/>
              <pc:sldMasterMk cId="4203154310" sldId="2147483648"/>
              <pc:sldLayoutMk cId="2985769128" sldId="2147483649"/>
              <ac:picMk id="24" creationId="{4A023175-8A8B-8571-92DA-A007D97B22DE}"/>
            </ac:picMkLst>
          </pc:picChg>
          <pc:picChg chg="add mod">
            <ac:chgData name="Milja Mansukoski" userId="22e714ab-aeae-46f9-a966-7bc688c09df3" providerId="ADAL" clId="{C884DEE7-7D6F-4E46-836F-456A91C1CF7E}" dt="2026-02-20T14:29:47.656" v="9" actId="931"/>
            <ac:picMkLst>
              <pc:docMk/>
              <pc:sldMasterMk cId="4203154310" sldId="2147483648"/>
              <pc:sldLayoutMk cId="2985769128" sldId="2147483649"/>
              <ac:picMk id="26" creationId="{1F463C08-F3EA-2B02-0C9F-DCEE61DC5A06}"/>
            </ac:picMkLst>
          </pc:picChg>
          <pc:picChg chg="add mod">
            <ac:chgData name="Milja Mansukoski" userId="22e714ab-aeae-46f9-a966-7bc688c09df3" providerId="ADAL" clId="{C884DEE7-7D6F-4E46-836F-456A91C1CF7E}" dt="2026-02-20T14:30:47.567" v="21" actId="1076"/>
            <ac:picMkLst>
              <pc:docMk/>
              <pc:sldMasterMk cId="4203154310" sldId="2147483648"/>
              <pc:sldLayoutMk cId="2985769128" sldId="2147483649"/>
              <ac:picMk id="28" creationId="{553AA121-BA62-1531-1E9F-341057F9C1D9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32:31.130" v="45" actId="1036"/>
          <pc:sldLayoutMkLst>
            <pc:docMk/>
            <pc:sldMasterMk cId="4203154310" sldId="2147483648"/>
            <pc:sldLayoutMk cId="510748981" sldId="2147483661"/>
          </pc:sldLayoutMkLst>
          <pc:picChg chg="del">
            <ac:chgData name="Milja Mansukoski" userId="22e714ab-aeae-46f9-a966-7bc688c09df3" providerId="ADAL" clId="{C884DEE7-7D6F-4E46-836F-456A91C1CF7E}" dt="2026-02-20T14:31:26.761" v="28" actId="478"/>
            <ac:picMkLst>
              <pc:docMk/>
              <pc:sldMasterMk cId="4203154310" sldId="2147483648"/>
              <pc:sldLayoutMk cId="510748981" sldId="2147483661"/>
              <ac:picMk id="4" creationId="{C4C31A97-076F-D474-CDA0-D4897FF35383}"/>
            </ac:picMkLst>
          </pc:picChg>
          <pc:picChg chg="add mod">
            <ac:chgData name="Milja Mansukoski" userId="22e714ab-aeae-46f9-a966-7bc688c09df3" providerId="ADAL" clId="{C884DEE7-7D6F-4E46-836F-456A91C1CF7E}" dt="2026-02-20T14:32:31.130" v="45" actId="1036"/>
            <ac:picMkLst>
              <pc:docMk/>
              <pc:sldMasterMk cId="4203154310" sldId="2147483648"/>
              <pc:sldLayoutMk cId="510748981" sldId="2147483661"/>
              <ac:picMk id="12" creationId="{24BAA537-C00F-70DF-872E-1F196456BA52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30:55.652" v="23"/>
          <pc:sldLayoutMkLst>
            <pc:docMk/>
            <pc:sldMasterMk cId="4203154310" sldId="2147483648"/>
            <pc:sldLayoutMk cId="301962471" sldId="2147483662"/>
          </pc:sldLayoutMkLst>
          <pc:picChg chg="del">
            <ac:chgData name="Milja Mansukoski" userId="22e714ab-aeae-46f9-a966-7bc688c09df3" providerId="ADAL" clId="{C884DEE7-7D6F-4E46-836F-456A91C1CF7E}" dt="2026-02-20T14:30:54.641" v="22" actId="478"/>
            <ac:picMkLst>
              <pc:docMk/>
              <pc:sldMasterMk cId="4203154310" sldId="2147483648"/>
              <pc:sldLayoutMk cId="301962471" sldId="2147483662"/>
              <ac:picMk id="7" creationId="{BE87114E-ADA9-4441-1948-3973B2C17C38}"/>
            </ac:picMkLst>
          </pc:picChg>
          <pc:picChg chg="add mod">
            <ac:chgData name="Milja Mansukoski" userId="22e714ab-aeae-46f9-a966-7bc688c09df3" providerId="ADAL" clId="{C884DEE7-7D6F-4E46-836F-456A91C1CF7E}" dt="2026-02-20T14:30:55.652" v="23"/>
            <ac:picMkLst>
              <pc:docMk/>
              <pc:sldMasterMk cId="4203154310" sldId="2147483648"/>
              <pc:sldLayoutMk cId="301962471" sldId="2147483662"/>
              <ac:picMk id="8" creationId="{8905185A-3150-382D-58F8-355E341BDF62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31:09.656" v="27" actId="478"/>
          <pc:sldLayoutMkLst>
            <pc:docMk/>
            <pc:sldMasterMk cId="4203154310" sldId="2147483648"/>
            <pc:sldLayoutMk cId="1547641311" sldId="2147483666"/>
          </pc:sldLayoutMkLst>
          <pc:picChg chg="del">
            <ac:chgData name="Milja Mansukoski" userId="22e714ab-aeae-46f9-a966-7bc688c09df3" providerId="ADAL" clId="{C884DEE7-7D6F-4E46-836F-456A91C1CF7E}" dt="2026-02-20T14:30:58.212" v="24" actId="478"/>
            <ac:picMkLst>
              <pc:docMk/>
              <pc:sldMasterMk cId="4203154310" sldId="2147483648"/>
              <pc:sldLayoutMk cId="1547641311" sldId="2147483666"/>
              <ac:picMk id="7" creationId="{3975ACAB-1C59-43F4-D6C1-3863CF0246CD}"/>
            </ac:picMkLst>
          </pc:picChg>
          <pc:picChg chg="add del mod">
            <ac:chgData name="Milja Mansukoski" userId="22e714ab-aeae-46f9-a966-7bc688c09df3" providerId="ADAL" clId="{C884DEE7-7D6F-4E46-836F-456A91C1CF7E}" dt="2026-02-20T14:31:09.656" v="27" actId="478"/>
            <ac:picMkLst>
              <pc:docMk/>
              <pc:sldMasterMk cId="4203154310" sldId="2147483648"/>
              <pc:sldLayoutMk cId="1547641311" sldId="2147483666"/>
              <ac:picMk id="9" creationId="{F0B1032C-86A9-A61A-D4BF-AD98DBCF0296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31:51.402" v="31"/>
          <pc:sldLayoutMkLst>
            <pc:docMk/>
            <pc:sldMasterMk cId="4203154310" sldId="2147483648"/>
            <pc:sldLayoutMk cId="607465133" sldId="2147483682"/>
          </pc:sldLayoutMkLst>
          <pc:picChg chg="del">
            <ac:chgData name="Milja Mansukoski" userId="22e714ab-aeae-46f9-a966-7bc688c09df3" providerId="ADAL" clId="{C884DEE7-7D6F-4E46-836F-456A91C1CF7E}" dt="2026-02-20T14:31:50.345" v="30" actId="478"/>
            <ac:picMkLst>
              <pc:docMk/>
              <pc:sldMasterMk cId="4203154310" sldId="2147483648"/>
              <pc:sldLayoutMk cId="607465133" sldId="2147483682"/>
              <ac:picMk id="2" creationId="{CC794EA1-9898-5FEF-0FC5-E5963CF3EE5E}"/>
            </ac:picMkLst>
          </pc:picChg>
          <pc:picChg chg="add mod">
            <ac:chgData name="Milja Mansukoski" userId="22e714ab-aeae-46f9-a966-7bc688c09df3" providerId="ADAL" clId="{C884DEE7-7D6F-4E46-836F-456A91C1CF7E}" dt="2026-02-20T14:31:51.402" v="31"/>
            <ac:picMkLst>
              <pc:docMk/>
              <pc:sldMasterMk cId="4203154310" sldId="2147483648"/>
              <pc:sldLayoutMk cId="607465133" sldId="2147483682"/>
              <ac:picMk id="15" creationId="{F602F35A-F7E4-9BA8-3C4E-0BFCF281557A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32:08.834" v="36" actId="1076"/>
          <pc:sldLayoutMkLst>
            <pc:docMk/>
            <pc:sldMasterMk cId="4203154310" sldId="2147483648"/>
            <pc:sldLayoutMk cId="4043140475" sldId="2147483683"/>
          </pc:sldLayoutMkLst>
          <pc:picChg chg="del">
            <ac:chgData name="Milja Mansukoski" userId="22e714ab-aeae-46f9-a966-7bc688c09df3" providerId="ADAL" clId="{C884DEE7-7D6F-4E46-836F-456A91C1CF7E}" dt="2026-02-20T14:31:53.634" v="32" actId="478"/>
            <ac:picMkLst>
              <pc:docMk/>
              <pc:sldMasterMk cId="4203154310" sldId="2147483648"/>
              <pc:sldLayoutMk cId="4043140475" sldId="2147483683"/>
              <ac:picMk id="2" creationId="{85178620-C166-669C-B92F-472E88006284}"/>
            </ac:picMkLst>
          </pc:picChg>
          <pc:picChg chg="mod">
            <ac:chgData name="Milja Mansukoski" userId="22e714ab-aeae-46f9-a966-7bc688c09df3" providerId="ADAL" clId="{C884DEE7-7D6F-4E46-836F-456A91C1CF7E}" dt="2026-02-20T14:32:03.130" v="35" actId="1076"/>
            <ac:picMkLst>
              <pc:docMk/>
              <pc:sldMasterMk cId="4203154310" sldId="2147483648"/>
              <pc:sldLayoutMk cId="4043140475" sldId="2147483683"/>
              <ac:picMk id="3" creationId="{17A4029F-B7AE-D3AC-22B7-AF1E74C6A85A}"/>
            </ac:picMkLst>
          </pc:picChg>
          <pc:picChg chg="add mod">
            <ac:chgData name="Milja Mansukoski" userId="22e714ab-aeae-46f9-a966-7bc688c09df3" providerId="ADAL" clId="{C884DEE7-7D6F-4E46-836F-456A91C1CF7E}" dt="2026-02-20T14:32:08.834" v="36" actId="1076"/>
            <ac:picMkLst>
              <pc:docMk/>
              <pc:sldMasterMk cId="4203154310" sldId="2147483648"/>
              <pc:sldLayoutMk cId="4043140475" sldId="2147483683"/>
              <ac:picMk id="6" creationId="{A56956C9-8D2A-879E-66B3-E984FB7A6AAC}"/>
            </ac:picMkLst>
          </pc:picChg>
        </pc:sldLayoutChg>
      </pc:sldMasterChg>
    </pc:docChg>
  </pc:docChgLst>
  <pc:docChgLst>
    <pc:chgData name="Milja Mansukoski" userId="S::milja.mansukoski@pirkanmaa.fi::22e714ab-aeae-46f9-a966-7bc688c09df3" providerId="AD" clId="Web-{C7ED6B15-A6D8-47D1-89A8-89A75EFA8704}"/>
    <pc:docChg chg="addSld delSld">
      <pc:chgData name="Milja Mansukoski" userId="S::milja.mansukoski@pirkanmaa.fi::22e714ab-aeae-46f9-a966-7bc688c09df3" providerId="AD" clId="Web-{C7ED6B15-A6D8-47D1-89A8-89A75EFA8704}" dt="2026-02-20T14:49:19.804" v="9"/>
      <pc:docMkLst>
        <pc:docMk/>
      </pc:docMkLst>
      <pc:sldChg chg="new del">
        <pc:chgData name="Milja Mansukoski" userId="S::milja.mansukoski@pirkanmaa.fi::22e714ab-aeae-46f9-a966-7bc688c09df3" providerId="AD" clId="Web-{C7ED6B15-A6D8-47D1-89A8-89A75EFA8704}" dt="2026-02-20T14:49:19.804" v="9"/>
        <pc:sldMkLst>
          <pc:docMk/>
          <pc:sldMk cId="2603527346" sldId="257"/>
        </pc:sldMkLst>
      </pc:sldChg>
      <pc:sldChg chg="new del">
        <pc:chgData name="Milja Mansukoski" userId="S::milja.mansukoski@pirkanmaa.fi::22e714ab-aeae-46f9-a966-7bc688c09df3" providerId="AD" clId="Web-{C7ED6B15-A6D8-47D1-89A8-89A75EFA8704}" dt="2026-02-20T14:49:18.944" v="8"/>
        <pc:sldMkLst>
          <pc:docMk/>
          <pc:sldMk cId="860682269" sldId="258"/>
        </pc:sldMkLst>
      </pc:sldChg>
      <pc:sldChg chg="new del">
        <pc:chgData name="Milja Mansukoski" userId="S::milja.mansukoski@pirkanmaa.fi::22e714ab-aeae-46f9-a966-7bc688c09df3" providerId="AD" clId="Web-{C7ED6B15-A6D8-47D1-89A8-89A75EFA8704}" dt="2026-02-20T14:49:18.272" v="7"/>
        <pc:sldMkLst>
          <pc:docMk/>
          <pc:sldMk cId="173619109" sldId="259"/>
        </pc:sldMkLst>
      </pc:sldChg>
      <pc:sldChg chg="new del">
        <pc:chgData name="Milja Mansukoski" userId="S::milja.mansukoski@pirkanmaa.fi::22e714ab-aeae-46f9-a966-7bc688c09df3" providerId="AD" clId="Web-{C7ED6B15-A6D8-47D1-89A8-89A75EFA8704}" dt="2026-02-20T14:49:16.773" v="6"/>
        <pc:sldMkLst>
          <pc:docMk/>
          <pc:sldMk cId="898355656" sldId="260"/>
        </pc:sldMkLst>
      </pc:sldChg>
      <pc:sldChg chg="new del">
        <pc:chgData name="Milja Mansukoski" userId="S::milja.mansukoski@pirkanmaa.fi::22e714ab-aeae-46f9-a966-7bc688c09df3" providerId="AD" clId="Web-{C7ED6B15-A6D8-47D1-89A8-89A75EFA8704}" dt="2026-02-20T14:49:14.272" v="5"/>
        <pc:sldMkLst>
          <pc:docMk/>
          <pc:sldMk cId="2216126484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2F46D1B2-F7E9-9F18-5182-85D9A8450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16" name="Kuva 15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FF9A5970-C854-6971-1A1C-3F09B55F9A6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52" y="442544"/>
            <a:ext cx="2108227" cy="829236"/>
          </a:xfrm>
          <a:prstGeom prst="rect">
            <a:avLst/>
          </a:prstGeom>
        </p:spPr>
      </p:pic>
      <p:pic>
        <p:nvPicPr>
          <p:cNvPr id="28" name="Kuva 27" descr="Kuva, joka sisältää kohteen Fontti, kuvakaappaus, Grafiikka, Sähkönsininen&#10;&#10;Tekoälyllä luotu sisältö voi olla virheellistä.">
            <a:extLst>
              <a:ext uri="{FF2B5EF4-FFF2-40B4-BE49-F238E27FC236}">
                <a16:creationId xmlns:a16="http://schemas.microsoft.com/office/drawing/2014/main" id="{553AA121-BA62-1531-1E9F-341057F9C1D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769" y="6221564"/>
            <a:ext cx="1900962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76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uv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6481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727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8973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kstin paikkamerkki 10">
            <a:extLst>
              <a:ext uri="{FF2B5EF4-FFF2-40B4-BE49-F238E27FC236}">
                <a16:creationId xmlns:a16="http://schemas.microsoft.com/office/drawing/2014/main" id="{31CED44C-30C0-AF5B-D843-B97071B06AF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6481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E0A60571-511B-69AA-D1F4-71545249D4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72727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kstin paikkamerkki 10">
            <a:extLst>
              <a:ext uri="{FF2B5EF4-FFF2-40B4-BE49-F238E27FC236}">
                <a16:creationId xmlns:a16="http://schemas.microsoft.com/office/drawing/2014/main" id="{C940F6F8-2124-99CA-6E5F-26703BB540F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8973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2155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600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E0ED81-E7C8-4A75-9BCA-70A65F807F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04025" y="1828800"/>
            <a:ext cx="4549775" cy="43529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63B313-AEF2-4DAF-B694-6807ECE8833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2E532A-E658-4132-885B-3E306935210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308A7A2-9B6B-4C01-8A53-3BAE37D7108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382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200" y="2692800"/>
            <a:ext cx="4982400" cy="348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8FFBBAA7-62A0-2EE8-C712-8F6D702D44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4" y="6334579"/>
            <a:ext cx="1194476" cy="469828"/>
          </a:xfrm>
          <a:prstGeom prst="rect">
            <a:avLst/>
          </a:prstGeom>
        </p:spPr>
      </p:pic>
      <p:pic>
        <p:nvPicPr>
          <p:cNvPr id="12" name="Kuva 11" descr="Kuva, joka sisältää kohteen Fontti, kuvakaappaus, Grafiikka, Sähkönsininen&#10;&#10;Tekoälyllä luotu sisältö voi olla virheellistä.">
            <a:extLst>
              <a:ext uri="{FF2B5EF4-FFF2-40B4-BE49-F238E27FC236}">
                <a16:creationId xmlns:a16="http://schemas.microsoft.com/office/drawing/2014/main" id="{24BAA537-C00F-70DF-872E-1F196456BA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769" y="6281198"/>
            <a:ext cx="1900962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48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093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516" y="2692800"/>
            <a:ext cx="4984100" cy="348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3F896BDF-56DC-86C6-5093-FA6D2FEB12F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71" y="6298550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860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koo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23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ED1934CF-39B8-305B-4B23-7E430D7A05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4104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5766451E-DB5C-7666-7CEC-632402A0245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6285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C4337FA2-9815-A2E2-F0EE-C41EDA660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5866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22A269B1-E69F-77FD-BC73-BD56C592AAC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6761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62325F87-D67D-8CE2-A2BB-0FD164E9FD8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62569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BE9D6C3F-37CF-721A-E437-4F869DBEB5B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4523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40E22C75-6D76-5129-399F-8EEE2D7716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104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0A1A7311-3989-0F23-0F2F-E1F4F8976D6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6285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1" name="Tekstin paikkamerkki 10">
            <a:extLst>
              <a:ext uri="{FF2B5EF4-FFF2-40B4-BE49-F238E27FC236}">
                <a16:creationId xmlns:a16="http://schemas.microsoft.com/office/drawing/2014/main" id="{F4339A79-742E-386A-C2D7-013E0CA4C60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5866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BF4B83B9-684B-4E8B-46B9-D3115B565B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366761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3" name="Tekstin paikkamerkki 10">
            <a:extLst>
              <a:ext uri="{FF2B5EF4-FFF2-40B4-BE49-F238E27FC236}">
                <a16:creationId xmlns:a16="http://schemas.microsoft.com/office/drawing/2014/main" id="{50F2F023-0068-C06A-6E39-4FE4E29EF9C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62569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03331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pic>
        <p:nvPicPr>
          <p:cNvPr id="2" name="Kuva 1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71CF461A-18CA-DDB5-E5F3-9F0E320C5F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19" y="6299746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00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ema lyhy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979207"/>
            <a:ext cx="5425439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6B44D570-2BF8-38CD-3656-93D2A69C6B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96001" y="2649600"/>
            <a:ext cx="5423802" cy="35353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1798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ema pitk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864907"/>
            <a:ext cx="5425439" cy="524981"/>
          </a:xfrm>
        </p:spPr>
        <p:txBody>
          <a:bodyPr/>
          <a:lstStyle>
            <a:lvl1pPr>
              <a:defRPr sz="300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1A3B99-99A4-B46C-5682-3F9EEB6D320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9" y="1780032"/>
            <a:ext cx="5425439" cy="4406456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739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6EBA2959-2915-2AE1-8183-B12DD05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0" y="979207"/>
            <a:ext cx="49680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3C0B659-1CE0-80A3-7DEA-7C518F6D9C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6762" y="2692800"/>
            <a:ext cx="4968000" cy="348469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32358" y="979206"/>
            <a:ext cx="5007954" cy="5198393"/>
          </a:xfrm>
        </p:spPr>
        <p:txBody>
          <a:bodyPr anchor="ctr" anchorCtr="0"/>
          <a:lstStyle>
            <a:lvl1pPr marL="0" indent="0" algn="ctr">
              <a:buFont typeface="+mj-lt"/>
              <a:buNone/>
              <a:defRPr sz="2500"/>
            </a:lvl1pPr>
          </a:lstStyle>
          <a:p>
            <a:pPr lvl="0"/>
            <a:r>
              <a:rPr lang="fi-FI" dirty="0"/>
              <a:t>Lisää 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2872960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2" y="979207"/>
            <a:ext cx="4968000" cy="7420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2692800"/>
            <a:ext cx="4968000" cy="3484800"/>
          </a:xfrm>
        </p:spPr>
        <p:txBody>
          <a:bodyPr/>
          <a:lstStyle>
            <a:lvl1pPr marL="358775" indent="-358775">
              <a:buFont typeface="+mj-lt"/>
              <a:buAutoNum type="arabicPeriod"/>
              <a:defRPr sz="2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A45A29D8-3876-A989-F99C-0AF0CF7BE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481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5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5" name="Kuva 4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09F99708-007A-345F-C92A-06B76D65E3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52" y="551874"/>
            <a:ext cx="2108227" cy="829236"/>
          </a:xfrm>
          <a:prstGeom prst="rect">
            <a:avLst/>
          </a:prstGeom>
        </p:spPr>
      </p:pic>
      <p:pic>
        <p:nvPicPr>
          <p:cNvPr id="8" name="Kuva 7" descr="Kuva, joka sisältää kohteen Fontti, kuvakaappaus, Grafiikka, Sähkönsininen&#10;&#10;Tekoälyllä luotu sisältö voi olla virheellistä.">
            <a:extLst>
              <a:ext uri="{FF2B5EF4-FFF2-40B4-BE49-F238E27FC236}">
                <a16:creationId xmlns:a16="http://schemas.microsoft.com/office/drawing/2014/main" id="{8905185A-3150-382D-58F8-355E341BDF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769" y="6221564"/>
            <a:ext cx="1900962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2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osto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435608"/>
            <a:ext cx="9185148" cy="3328415"/>
          </a:xfrm>
        </p:spPr>
        <p:txBody>
          <a:bodyPr anchor="ctr" anchorCtr="0"/>
          <a:lstStyle>
            <a:lvl1pPr>
              <a:defRPr sz="4500" spc="-70" baseline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655E66E0-8A7C-0D59-515F-6CE73B9CCC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0188" y="4764023"/>
            <a:ext cx="9191625" cy="411353"/>
          </a:xfrm>
        </p:spPr>
        <p:txBody>
          <a:bodyPr/>
          <a:lstStyle>
            <a:lvl1pPr marL="0" indent="0">
              <a:buNone/>
              <a:defRPr sz="1500" b="1"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i-FI" dirty="0"/>
              <a:t>Etunimi Sukunimi</a:t>
            </a:r>
          </a:p>
        </p:txBody>
      </p:sp>
      <p:pic>
        <p:nvPicPr>
          <p:cNvPr id="3" name="Kuva 2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34ECB077-19D4-378C-325B-DFD287C9A4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1" y="6321287"/>
            <a:ext cx="1197347" cy="47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46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1">
    <p:bg>
      <p:bgPr>
        <a:solidFill>
          <a:srgbClr val="368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7657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B7D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8274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3">
    <p:bg>
      <p:bgPr>
        <a:solidFill>
          <a:srgbClr val="FE91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6172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4">
    <p:bg>
      <p:bgPr>
        <a:solidFill>
          <a:srgbClr val="F3F5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0519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E34914-B5F2-4084-8552-6153E3BF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3C69628-CCBB-4581-842C-07AC1724D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581D05-5813-4B50-86D4-96A15B78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17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8C091-C242-4851-9826-ECBA4353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64547-60FB-4F82-B034-DC7F10F48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19037-54EE-46F6-8610-A2A8D9E61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3" name="Kuva 2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97733031-C40C-2CB3-1EA8-CC3FEC3BE9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19" y="6341165"/>
            <a:ext cx="1167719" cy="45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175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hteystiedot 1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4" name="Kuva 13" descr="Kuva, joka sisältää kohteen musta, pimeys&#10;&#10;Tekoälyllä luotu sisältö voi olla virheellistä.">
            <a:extLst>
              <a:ext uri="{FF2B5EF4-FFF2-40B4-BE49-F238E27FC236}">
                <a16:creationId xmlns:a16="http://schemas.microsoft.com/office/drawing/2014/main" id="{831DF243-44A9-186A-03FB-293CE846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382" y="1570383"/>
            <a:ext cx="8335235" cy="3289853"/>
          </a:xfrm>
          <a:prstGeom prst="rect">
            <a:avLst/>
          </a:prstGeom>
        </p:spPr>
      </p:pic>
      <p:pic>
        <p:nvPicPr>
          <p:cNvPr id="15" name="Kuva 14" descr="Kuva, joka sisältää kohteen Fontti, kuvakaappaus, Grafiikka, Sähkönsininen&#10;&#10;Tekoälyllä luotu sisältö voi olla virheellistä.">
            <a:extLst>
              <a:ext uri="{FF2B5EF4-FFF2-40B4-BE49-F238E27FC236}">
                <a16:creationId xmlns:a16="http://schemas.microsoft.com/office/drawing/2014/main" id="{F602F35A-F7E4-9BA8-3C4E-0BFCF28155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769" y="6221564"/>
            <a:ext cx="1900962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4651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hteystiedo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17A4029F-B7AE-D3AC-22B7-AF1E74C6A8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4" name="Kuva 3" descr="Kuva, joka sisältää kohteen musta, pimeys&#10;&#10;Tekoälyllä luotu sisältö voi olla virheellistä.">
            <a:extLst>
              <a:ext uri="{FF2B5EF4-FFF2-40B4-BE49-F238E27FC236}">
                <a16:creationId xmlns:a16="http://schemas.microsoft.com/office/drawing/2014/main" id="{21B4DFE3-29A0-E401-F65B-66B80C5A31C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52" y="1510748"/>
            <a:ext cx="8335235" cy="3289853"/>
          </a:xfrm>
          <a:prstGeom prst="rect">
            <a:avLst/>
          </a:prstGeom>
        </p:spPr>
      </p:pic>
      <p:pic>
        <p:nvPicPr>
          <p:cNvPr id="6" name="Kuva 5" descr="Kuva, joka sisältää kohteen Fontti, kuvakaappaus, Grafiikka, Sähkönsininen&#10;&#10;Tekoälyllä luotu sisältö voi olla virheellistä.">
            <a:extLst>
              <a:ext uri="{FF2B5EF4-FFF2-40B4-BE49-F238E27FC236}">
                <a16:creationId xmlns:a16="http://schemas.microsoft.com/office/drawing/2014/main" id="{A56956C9-8D2A-879E-66B3-E984FB7A6AA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2561" y="6216488"/>
            <a:ext cx="1900962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4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415C6263-B763-500F-3560-FBBB6CEEBFB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7000">
                <a:srgbClr val="454545">
                  <a:alpha val="34000"/>
                </a:srgbClr>
              </a:gs>
              <a:gs pos="84000">
                <a:schemeClr val="bg1">
                  <a:alpha val="0"/>
                  <a:lumMod val="19000"/>
                </a:schemeClr>
              </a:gs>
              <a:gs pos="0">
                <a:srgbClr val="292929">
                  <a:alpha val="64000"/>
                  <a:lumMod val="29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6" name="Kuva 5" descr="Kuva, joka sisältää kohteen Fontti, Grafiikka, teksti, logo&#10;&#10;Tekoälyllä luotu sisältö voi olla virheellistä.">
            <a:extLst>
              <a:ext uri="{FF2B5EF4-FFF2-40B4-BE49-F238E27FC236}">
                <a16:creationId xmlns:a16="http://schemas.microsoft.com/office/drawing/2014/main" id="{3C1EEAD6-FD1D-C778-57AB-3A2223B68D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96" y="590228"/>
            <a:ext cx="2099465" cy="829236"/>
          </a:xfrm>
          <a:prstGeom prst="rect">
            <a:avLst/>
          </a:prstGeom>
        </p:spPr>
      </p:pic>
      <p:pic>
        <p:nvPicPr>
          <p:cNvPr id="9" name="Kuva 8" descr="Kuva, joka sisältää kohteen Fontti, kuvakaappaus, Grafiikka, Sähkönsininen&#10;&#10;Tekoälyllä luotu sisältö voi olla virheellistä.">
            <a:extLst>
              <a:ext uri="{FF2B5EF4-FFF2-40B4-BE49-F238E27FC236}">
                <a16:creationId xmlns:a16="http://schemas.microsoft.com/office/drawing/2014/main" id="{F0B1032C-86A9-A61A-D4BF-AD98DBCF02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769" y="6221564"/>
            <a:ext cx="1900962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64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68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4E0CDEA6-CB9B-BC50-A5DE-0F49BD8172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7" y="6333480"/>
            <a:ext cx="1172004" cy="46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69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4" name="Kuva 3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4A88125F-7A0C-9A2B-CF7A-CFECBD5B7E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2" y="6329563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57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tai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2DBFBD3-69C2-523F-CF9D-92FB74B77FE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757518" y="2372868"/>
            <a:ext cx="468750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9F1EB3B-6D75-B7A9-4A27-36C6E1371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2372868"/>
            <a:ext cx="466504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F230F249-B8D3-514D-3F34-DE4A119CF5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32" y="6324299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5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lme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32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lme sisältökohdet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E0E44AC-C7EE-0E9B-F304-10FB85EA0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84860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823AC6F0-DEC1-82CC-13B8-B445DC271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597908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01472F50-A7BB-ECFA-2923-51C8E4598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406384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4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10668001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481" y="2303929"/>
            <a:ext cx="10668001" cy="38730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C8207-E1E1-4120-A9AA-730F0E3F9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20.2.2026</a:t>
            </a:fld>
            <a:endParaRPr lang="fi-FI" sz="90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C7E16-846E-4C51-8A54-1FE93AAD5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fi-FI" sz="9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91B797-1514-4178-B4AD-AFE930D23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 sz="900" dirty="0"/>
          </a:p>
        </p:txBody>
      </p:sp>
      <p:pic>
        <p:nvPicPr>
          <p:cNvPr id="5" name="Kuva 4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68C52A86-8D64-AB8D-CADE-7127F95F6FFB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1" y="6344308"/>
            <a:ext cx="1164089" cy="457875"/>
          </a:xfrm>
          <a:prstGeom prst="rect">
            <a:avLst/>
          </a:prstGeom>
        </p:spPr>
      </p:pic>
      <p:pic>
        <p:nvPicPr>
          <p:cNvPr id="6" name="Kuva 5" descr="Kuva, joka sisältää kohteen Fontti, kuvakaappaus, Grafiikka, Sähkönsininen&#10;&#10;Tekoälyllä luotu sisältö voi olla virheellistä.">
            <a:extLst>
              <a:ext uri="{FF2B5EF4-FFF2-40B4-BE49-F238E27FC236}">
                <a16:creationId xmlns:a16="http://schemas.microsoft.com/office/drawing/2014/main" id="{F898679D-A068-3886-D58E-A281215A37D7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2012" y="6322662"/>
            <a:ext cx="1900962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5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6" r:id="rId3"/>
    <p:sldLayoutId id="2147483650" r:id="rId4"/>
    <p:sldLayoutId id="2147483669" r:id="rId5"/>
    <p:sldLayoutId id="2147483667" r:id="rId6"/>
    <p:sldLayoutId id="2147483668" r:id="rId7"/>
    <p:sldLayoutId id="2147483670" r:id="rId8"/>
    <p:sldLayoutId id="2147483672" r:id="rId9"/>
    <p:sldLayoutId id="2147483673" r:id="rId10"/>
    <p:sldLayoutId id="2147483660" r:id="rId11"/>
    <p:sldLayoutId id="2147483661" r:id="rId12"/>
    <p:sldLayoutId id="2147483674" r:id="rId13"/>
    <p:sldLayoutId id="2147483678" r:id="rId14"/>
    <p:sldLayoutId id="2147483681" r:id="rId15"/>
    <p:sldLayoutId id="2147483675" r:id="rId16"/>
    <p:sldLayoutId id="2147483677" r:id="rId17"/>
    <p:sldLayoutId id="2147483679" r:id="rId18"/>
    <p:sldLayoutId id="2147483671" r:id="rId19"/>
    <p:sldLayoutId id="2147483680" r:id="rId20"/>
    <p:sldLayoutId id="2147483663" r:id="rId21"/>
    <p:sldLayoutId id="2147483651" r:id="rId22"/>
    <p:sldLayoutId id="2147483664" r:id="rId23"/>
    <p:sldLayoutId id="2147483665" r:id="rId24"/>
    <p:sldLayoutId id="2147483654" r:id="rId25"/>
    <p:sldLayoutId id="2147483655" r:id="rId26"/>
    <p:sldLayoutId id="2147483682" r:id="rId27"/>
    <p:sldLayoutId id="2147483683" r:id="rId2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4942D8-FA7C-5F79-BC81-248D1B07A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F3839B5-5D70-A9BD-AAEA-99DAD3241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699906"/>
      </p:ext>
    </p:extLst>
  </p:cSld>
  <p:clrMapOvr>
    <a:masterClrMapping/>
  </p:clrMapOvr>
</p:sld>
</file>

<file path=ppt/theme/theme1.xml><?xml version="1.0" encoding="utf-8"?>
<a:theme xmlns:a="http://schemas.openxmlformats.org/drawingml/2006/main" name="Innokaupungit_Teema1">
  <a:themeElements>
    <a:clrScheme name="innokaupungi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F75A"/>
      </a:accent1>
      <a:accent2>
        <a:srgbClr val="368D5A"/>
      </a:accent2>
      <a:accent3>
        <a:srgbClr val="B7D4ED"/>
      </a:accent3>
      <a:accent4>
        <a:srgbClr val="FE9128"/>
      </a:accent4>
      <a:accent5>
        <a:srgbClr val="F3F5F4"/>
      </a:accent5>
      <a:accent6>
        <a:srgbClr val="212121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nokaupungit_Teema1" id="{6B9C36C4-8175-D746-8F88-86654D502880}" vid="{3EDB48FF-1ACD-3E4E-A953-5DCD0D48BE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d931ed-8519-4ae0-a05e-6e45f4b1e4e5">
      <Terms xmlns="http://schemas.microsoft.com/office/infopath/2007/PartnerControls"/>
    </lcf76f155ced4ddcb4097134ff3c332f>
    <TaxCatchAll xmlns="c1cd1aab-1ff0-4c11-9e5a-33f362c1c6f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39C26DB422D094F9FAB2FA33F2B77EC" ma:contentTypeVersion="19" ma:contentTypeDescription="Luo uusi asiakirja." ma:contentTypeScope="" ma:versionID="7fa70472d6d3e26e01fac4b8ed0501fa">
  <xsd:schema xmlns:xsd="http://www.w3.org/2001/XMLSchema" xmlns:xs="http://www.w3.org/2001/XMLSchema" xmlns:p="http://schemas.microsoft.com/office/2006/metadata/properties" xmlns:ns2="e0d931ed-8519-4ae0-a05e-6e45f4b1e4e5" xmlns:ns3="c1cd1aab-1ff0-4c11-9e5a-33f362c1c6f9" targetNamespace="http://schemas.microsoft.com/office/2006/metadata/properties" ma:root="true" ma:fieldsID="82713144d53f8ca6f4c95f6ff33a06fc" ns2:_="" ns3:_="">
    <xsd:import namespace="e0d931ed-8519-4ae0-a05e-6e45f4b1e4e5"/>
    <xsd:import namespace="c1cd1aab-1ff0-4c11-9e5a-33f362c1c6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931ed-8519-4ae0-a05e-6e45f4b1e4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33a2e6a4-faca-4678-bb7c-541088fe42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cd1aab-1ff0-4c11-9e5a-33f362c1c6f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1835c11-6435-4108-8712-5cc3cf73fb85}" ma:internalName="TaxCatchAll" ma:showField="CatchAllData" ma:web="c1cd1aab-1ff0-4c11-9e5a-33f362c1c6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0AE34B-0A43-4C2F-9029-46558E6C2522}">
  <ds:schemaRefs>
    <ds:schemaRef ds:uri="http://purl.org/dc/elements/1.1/"/>
    <ds:schemaRef ds:uri="http://schemas.openxmlformats.org/package/2006/metadata/core-properties"/>
    <ds:schemaRef ds:uri="e0d931ed-8519-4ae0-a05e-6e45f4b1e4e5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c1cd1aab-1ff0-4c11-9e5a-33f362c1c6f9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A523D5D-A965-4464-8E94-57198619E3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d931ed-8519-4ae0-a05e-6e45f4b1e4e5"/>
    <ds:schemaRef ds:uri="c1cd1aab-1ff0-4c11-9e5a-33f362c1c6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C31817-F2CA-43D2-9C72-4696918264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Innokaupungit_Teema1</Template>
  <TotalTime>26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Innokaupungit_Teema1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Milja Mansukoski</dc:creator>
  <cp:lastModifiedBy>Milja Mansukoski</cp:lastModifiedBy>
  <cp:revision>6</cp:revision>
  <dcterms:created xsi:type="dcterms:W3CDTF">2026-02-18T09:38:34Z</dcterms:created>
  <dcterms:modified xsi:type="dcterms:W3CDTF">2026-02-20T14:49:22Z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0x010100F39C26DB422D094F9FAB2FA33F2B77EC</vt:lpwstr>
  </property>
  <property fmtid="{D5CDD505-2E9C-101B-9397-08002B2CF9AE}" pid="3" name="MediaServiceImageTags">
    <vt:lpwstr/>
  </property>
</Properties>
</file>