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16"/>
  </p:notesMasterIdLst>
  <p:sldIdLst>
    <p:sldId id="258" r:id="rId5"/>
    <p:sldId id="315" r:id="rId6"/>
    <p:sldId id="307" r:id="rId7"/>
    <p:sldId id="277" r:id="rId8"/>
    <p:sldId id="311" r:id="rId9"/>
    <p:sldId id="316" r:id="rId10"/>
    <p:sldId id="309" r:id="rId11"/>
    <p:sldId id="312" r:id="rId12"/>
    <p:sldId id="313" r:id="rId13"/>
    <p:sldId id="310" r:id="rId14"/>
    <p:sldId id="314" r:id="rId15"/>
  </p:sldIdLst>
  <p:sldSz cx="12192000" cy="6858000"/>
  <p:notesSz cx="6858000" cy="9144000"/>
  <p:embeddedFontLst>
    <p:embeddedFont>
      <p:font typeface="Century Gothic" panose="020B0502020202020204" pitchFamily="34" charset="0"/>
      <p:regular r:id="rId17"/>
      <p:bold r:id="rId18"/>
      <p:italic r:id="rId19"/>
      <p:boldItalic r:id="rId20"/>
    </p:embeddedFont>
    <p:embeddedFont>
      <p:font typeface="Outfit SemiBold" pitchFamily="2" charset="0"/>
      <p:bold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letusosa" id="{790D06CA-58DF-410E-8736-4E1DDCE09C7B}">
          <p14:sldIdLst>
            <p14:sldId id="258"/>
            <p14:sldId id="315"/>
            <p14:sldId id="307"/>
            <p14:sldId id="277"/>
            <p14:sldId id="311"/>
            <p14:sldId id="316"/>
            <p14:sldId id="309"/>
            <p14:sldId id="312"/>
            <p14:sldId id="313"/>
            <p14:sldId id="310"/>
            <p14:sldId id="31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CF52C05-B79B-F6ED-7D87-FDBBD73FCA3A}" name="Riina Niemi" initials="RN" userId="S::riina.niemi@pirkanmaa.fi::26569a64-0280-4d6e-826d-08fb876f305b" providerId="AD"/>
  <p188:author id="{A1115C5C-DDBD-C875-3948-B378856E473E}" name="Ari Kurlin Niiniaho" initials="" userId="S::ari.kurlin-niiniaho@pirkanmaa.fi::08544bab-2e25-4397-92bd-2e34f69d7d58" providerId="AD"/>
  <p188:author id="{4976CE99-EC7B-8897-2B9A-06BBD2819263}" name="Milja Mansukoski" initials="MM" userId="S::milja.mansukoski@pirkanmaa.fi::22e714ab-aeae-46f9-a966-7bc688c09df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75A"/>
    <a:srgbClr val="FE9128"/>
    <a:srgbClr val="292929"/>
    <a:srgbClr val="368D5A"/>
    <a:srgbClr val="B7D4ED"/>
    <a:srgbClr val="B0B0B0"/>
    <a:srgbClr val="F3F5F4"/>
    <a:srgbClr val="FDF759"/>
    <a:srgbClr val="454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Normaali tyyli 2 - Korostu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Normaali tyyli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Normaali tyyli 2 - Korostu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Normaali tyyli 2 - Korostu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830" autoAdjust="0"/>
  </p:normalViewPr>
  <p:slideViewPr>
    <p:cSldViewPr snapToGrid="0">
      <p:cViewPr varScale="1">
        <p:scale>
          <a:sx n="75" d="100"/>
          <a:sy n="75" d="100"/>
        </p:scale>
        <p:origin x="87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i Kurlin Niiniaho" userId="08544bab-2e25-4397-92bd-2e34f69d7d58" providerId="ADAL" clId="{4AE4B78C-67BA-4362-9FC8-D55F0F8CADE0}"/>
    <pc:docChg chg="undo custSel addSld modSld sldOrd">
      <pc:chgData name="Ari Kurlin Niiniaho" userId="08544bab-2e25-4397-92bd-2e34f69d7d58" providerId="ADAL" clId="{4AE4B78C-67BA-4362-9FC8-D55F0F8CADE0}" dt="2026-02-23T07:45:00.415" v="309" actId="404"/>
      <pc:docMkLst>
        <pc:docMk/>
      </pc:docMkLst>
      <pc:sldChg chg="modSp mod">
        <pc:chgData name="Ari Kurlin Niiniaho" userId="08544bab-2e25-4397-92bd-2e34f69d7d58" providerId="ADAL" clId="{4AE4B78C-67BA-4362-9FC8-D55F0F8CADE0}" dt="2026-02-18T11:52:32.168" v="19" actId="20577"/>
        <pc:sldMkLst>
          <pc:docMk/>
          <pc:sldMk cId="3952096888" sldId="309"/>
        </pc:sldMkLst>
        <pc:spChg chg="mod">
          <ac:chgData name="Ari Kurlin Niiniaho" userId="08544bab-2e25-4397-92bd-2e34f69d7d58" providerId="ADAL" clId="{4AE4B78C-67BA-4362-9FC8-D55F0F8CADE0}" dt="2026-02-18T11:52:32.168" v="19" actId="20577"/>
          <ac:spMkLst>
            <pc:docMk/>
            <pc:sldMk cId="3952096888" sldId="309"/>
            <ac:spMk id="3" creationId="{112A43B9-CEDF-9174-32F6-77594EDC0ED4}"/>
          </ac:spMkLst>
        </pc:spChg>
      </pc:sldChg>
      <pc:sldChg chg="modSp mod">
        <pc:chgData name="Ari Kurlin Niiniaho" userId="08544bab-2e25-4397-92bd-2e34f69d7d58" providerId="ADAL" clId="{4AE4B78C-67BA-4362-9FC8-D55F0F8CADE0}" dt="2026-02-18T11:49:52.555" v="3" actId="20577"/>
        <pc:sldMkLst>
          <pc:docMk/>
          <pc:sldMk cId="2663584037" sldId="310"/>
        </pc:sldMkLst>
        <pc:spChg chg="mod">
          <ac:chgData name="Ari Kurlin Niiniaho" userId="08544bab-2e25-4397-92bd-2e34f69d7d58" providerId="ADAL" clId="{4AE4B78C-67BA-4362-9FC8-D55F0F8CADE0}" dt="2026-02-18T11:49:52.555" v="3" actId="20577"/>
          <ac:spMkLst>
            <pc:docMk/>
            <pc:sldMk cId="2663584037" sldId="310"/>
            <ac:spMk id="2" creationId="{619FBD21-26C3-9B39-FF49-691E0D23851B}"/>
          </ac:spMkLst>
        </pc:spChg>
      </pc:sldChg>
      <pc:sldChg chg="modSp mod">
        <pc:chgData name="Ari Kurlin Niiniaho" userId="08544bab-2e25-4397-92bd-2e34f69d7d58" providerId="ADAL" clId="{4AE4B78C-67BA-4362-9FC8-D55F0F8CADE0}" dt="2026-02-18T12:12:20.564" v="196" actId="1076"/>
        <pc:sldMkLst>
          <pc:docMk/>
          <pc:sldMk cId="1398691006" sldId="313"/>
        </pc:sldMkLst>
        <pc:spChg chg="mod">
          <ac:chgData name="Ari Kurlin Niiniaho" userId="08544bab-2e25-4397-92bd-2e34f69d7d58" providerId="ADAL" clId="{4AE4B78C-67BA-4362-9FC8-D55F0F8CADE0}" dt="2026-02-18T12:12:14.255" v="192" actId="1076"/>
          <ac:spMkLst>
            <pc:docMk/>
            <pc:sldMk cId="1398691006" sldId="313"/>
            <ac:spMk id="2" creationId="{7295BAF8-D075-8C7B-962C-0A112FEE9149}"/>
          </ac:spMkLst>
        </pc:spChg>
        <pc:spChg chg="mod">
          <ac:chgData name="Ari Kurlin Niiniaho" userId="08544bab-2e25-4397-92bd-2e34f69d7d58" providerId="ADAL" clId="{4AE4B78C-67BA-4362-9FC8-D55F0F8CADE0}" dt="2026-02-18T12:12:11.379" v="190" actId="1076"/>
          <ac:spMkLst>
            <pc:docMk/>
            <pc:sldMk cId="1398691006" sldId="313"/>
            <ac:spMk id="3" creationId="{D66E0885-602C-4DA0-D6AA-FCFA9818D536}"/>
          </ac:spMkLst>
        </pc:spChg>
        <pc:spChg chg="mod">
          <ac:chgData name="Ari Kurlin Niiniaho" userId="08544bab-2e25-4397-92bd-2e34f69d7d58" providerId="ADAL" clId="{4AE4B78C-67BA-4362-9FC8-D55F0F8CADE0}" dt="2026-02-18T12:12:20.564" v="196" actId="1076"/>
          <ac:spMkLst>
            <pc:docMk/>
            <pc:sldMk cId="1398691006" sldId="313"/>
            <ac:spMk id="4" creationId="{E4D25C1D-E094-646C-2D28-8F9757191CDD}"/>
          </ac:spMkLst>
        </pc:spChg>
        <pc:spChg chg="mod">
          <ac:chgData name="Ari Kurlin Niiniaho" userId="08544bab-2e25-4397-92bd-2e34f69d7d58" providerId="ADAL" clId="{4AE4B78C-67BA-4362-9FC8-D55F0F8CADE0}" dt="2026-02-18T12:07:23.795" v="136" actId="14100"/>
          <ac:spMkLst>
            <pc:docMk/>
            <pc:sldMk cId="1398691006" sldId="313"/>
            <ac:spMk id="5" creationId="{233D601E-29FC-8C24-8D69-4DC8A741A250}"/>
          </ac:spMkLst>
        </pc:spChg>
        <pc:spChg chg="mod">
          <ac:chgData name="Ari Kurlin Niiniaho" userId="08544bab-2e25-4397-92bd-2e34f69d7d58" providerId="ADAL" clId="{4AE4B78C-67BA-4362-9FC8-D55F0F8CADE0}" dt="2026-02-18T12:07:20.070" v="135" actId="14100"/>
          <ac:spMkLst>
            <pc:docMk/>
            <pc:sldMk cId="1398691006" sldId="313"/>
            <ac:spMk id="6" creationId="{40A53037-5C61-B590-1E57-192A4F8D08F9}"/>
          </ac:spMkLst>
        </pc:spChg>
        <pc:spChg chg="mod">
          <ac:chgData name="Ari Kurlin Niiniaho" userId="08544bab-2e25-4397-92bd-2e34f69d7d58" providerId="ADAL" clId="{4AE4B78C-67BA-4362-9FC8-D55F0F8CADE0}" dt="2026-02-18T12:07:28.750" v="137" actId="14100"/>
          <ac:spMkLst>
            <pc:docMk/>
            <pc:sldMk cId="1398691006" sldId="313"/>
            <ac:spMk id="7" creationId="{ACD93B51-7D0A-ACA4-58D4-675BBA79C567}"/>
          </ac:spMkLst>
        </pc:spChg>
        <pc:spChg chg="mod">
          <ac:chgData name="Ari Kurlin Niiniaho" userId="08544bab-2e25-4397-92bd-2e34f69d7d58" providerId="ADAL" clId="{4AE4B78C-67BA-4362-9FC8-D55F0F8CADE0}" dt="2026-02-18T12:11:54.056" v="189" actId="6549"/>
          <ac:spMkLst>
            <pc:docMk/>
            <pc:sldMk cId="1398691006" sldId="313"/>
            <ac:spMk id="8" creationId="{F1133EA9-881A-AA0A-6F6C-00995950D8C4}"/>
          </ac:spMkLst>
        </pc:spChg>
      </pc:sldChg>
      <pc:sldChg chg="addSp modSp add mod ord">
        <pc:chgData name="Ari Kurlin Niiniaho" userId="08544bab-2e25-4397-92bd-2e34f69d7d58" providerId="ADAL" clId="{4AE4B78C-67BA-4362-9FC8-D55F0F8CADE0}" dt="2026-02-23T07:45:00.415" v="309" actId="404"/>
        <pc:sldMkLst>
          <pc:docMk/>
          <pc:sldMk cId="1764603445" sldId="316"/>
        </pc:sldMkLst>
        <pc:spChg chg="add mod">
          <ac:chgData name="Ari Kurlin Niiniaho" userId="08544bab-2e25-4397-92bd-2e34f69d7d58" providerId="ADAL" clId="{4AE4B78C-67BA-4362-9FC8-D55F0F8CADE0}" dt="2026-02-23T07:44:38.814" v="307" actId="164"/>
          <ac:spMkLst>
            <pc:docMk/>
            <pc:sldMk cId="1764603445" sldId="316"/>
            <ac:spMk id="4" creationId="{7280052B-65B7-3F32-9E87-5615629FB774}"/>
          </ac:spMkLst>
        </pc:spChg>
        <pc:spChg chg="add mod">
          <ac:chgData name="Ari Kurlin Niiniaho" userId="08544bab-2e25-4397-92bd-2e34f69d7d58" providerId="ADAL" clId="{4AE4B78C-67BA-4362-9FC8-D55F0F8CADE0}" dt="2026-02-23T07:44:38.814" v="307" actId="164"/>
          <ac:spMkLst>
            <pc:docMk/>
            <pc:sldMk cId="1764603445" sldId="316"/>
            <ac:spMk id="8" creationId="{B27C0DB7-0BD3-B89C-BBD9-F654FF9E55C3}"/>
          </ac:spMkLst>
        </pc:spChg>
        <pc:spChg chg="add mod">
          <ac:chgData name="Ari Kurlin Niiniaho" userId="08544bab-2e25-4397-92bd-2e34f69d7d58" providerId="ADAL" clId="{4AE4B78C-67BA-4362-9FC8-D55F0F8CADE0}" dt="2026-02-23T07:44:38.814" v="307" actId="164"/>
          <ac:spMkLst>
            <pc:docMk/>
            <pc:sldMk cId="1764603445" sldId="316"/>
            <ac:spMk id="10" creationId="{CFC351C9-B4EE-6E2A-7A2B-464B09F23FD2}"/>
          </ac:spMkLst>
        </pc:spChg>
        <pc:grpChg chg="add mod">
          <ac:chgData name="Ari Kurlin Niiniaho" userId="08544bab-2e25-4397-92bd-2e34f69d7d58" providerId="ADAL" clId="{4AE4B78C-67BA-4362-9FC8-D55F0F8CADE0}" dt="2026-02-23T07:44:38.814" v="307" actId="164"/>
          <ac:grpSpMkLst>
            <pc:docMk/>
            <pc:sldMk cId="1764603445" sldId="316"/>
            <ac:grpSpMk id="12" creationId="{26F7207F-0778-1B8A-1F7B-126C66B83CFC}"/>
          </ac:grpSpMkLst>
        </pc:grpChg>
        <pc:graphicFrameChg chg="mod">
          <ac:chgData name="Ari Kurlin Niiniaho" userId="08544bab-2e25-4397-92bd-2e34f69d7d58" providerId="ADAL" clId="{4AE4B78C-67BA-4362-9FC8-D55F0F8CADE0}" dt="2026-02-23T07:45:00.415" v="309" actId="404"/>
          <ac:graphicFrameMkLst>
            <pc:docMk/>
            <pc:sldMk cId="1764603445" sldId="316"/>
            <ac:graphicFrameMk id="2" creationId="{4E8714A8-4856-4285-9A5F-703FEB980B5A}"/>
          </ac:graphicFrameMkLst>
        </pc:graphicFrameChg>
      </pc:sldChg>
    </pc:docChg>
  </pc:docChgLst>
  <pc:docChgLst>
    <pc:chgData name="Milja Mansukoski" userId="S::milja.mansukoski@pirkanmaa.fi::22e714ab-aeae-46f9-a966-7bc688c09df3" providerId="AD" clId="Web-{0CFB5303-BDEF-4F87-9A0E-AC35002B47ED}"/>
    <pc:docChg chg="modSld">
      <pc:chgData name="Milja Mansukoski" userId="S::milja.mansukoski@pirkanmaa.fi::22e714ab-aeae-46f9-a966-7bc688c09df3" providerId="AD" clId="Web-{0CFB5303-BDEF-4F87-9A0E-AC35002B47ED}" dt="2026-02-13T11:08:55.340" v="4" actId="20577"/>
      <pc:docMkLst>
        <pc:docMk/>
      </pc:docMkLst>
      <pc:sldChg chg="modSp">
        <pc:chgData name="Milja Mansukoski" userId="S::milja.mansukoski@pirkanmaa.fi::22e714ab-aeae-46f9-a966-7bc688c09df3" providerId="AD" clId="Web-{0CFB5303-BDEF-4F87-9A0E-AC35002B47ED}" dt="2026-02-13T11:08:17.558" v="1" actId="20577"/>
        <pc:sldMkLst>
          <pc:docMk/>
          <pc:sldMk cId="3952096888" sldId="309"/>
        </pc:sldMkLst>
        <pc:spChg chg="mod">
          <ac:chgData name="Milja Mansukoski" userId="S::milja.mansukoski@pirkanmaa.fi::22e714ab-aeae-46f9-a966-7bc688c09df3" providerId="AD" clId="Web-{0CFB5303-BDEF-4F87-9A0E-AC35002B47ED}" dt="2026-02-13T11:08:17.558" v="1" actId="20577"/>
          <ac:spMkLst>
            <pc:docMk/>
            <pc:sldMk cId="3952096888" sldId="309"/>
            <ac:spMk id="3" creationId="{112A43B9-CEDF-9174-32F6-77594EDC0ED4}"/>
          </ac:spMkLst>
        </pc:spChg>
      </pc:sldChg>
      <pc:sldChg chg="modSp">
        <pc:chgData name="Milja Mansukoski" userId="S::milja.mansukoski@pirkanmaa.fi::22e714ab-aeae-46f9-a966-7bc688c09df3" providerId="AD" clId="Web-{0CFB5303-BDEF-4F87-9A0E-AC35002B47ED}" dt="2026-02-13T11:08:55.340" v="4" actId="20577"/>
        <pc:sldMkLst>
          <pc:docMk/>
          <pc:sldMk cId="2663584037" sldId="310"/>
        </pc:sldMkLst>
        <pc:spChg chg="mod">
          <ac:chgData name="Milja Mansukoski" userId="S::milja.mansukoski@pirkanmaa.fi::22e714ab-aeae-46f9-a966-7bc688c09df3" providerId="AD" clId="Web-{0CFB5303-BDEF-4F87-9A0E-AC35002B47ED}" dt="2026-02-13T11:08:55.340" v="4" actId="20577"/>
          <ac:spMkLst>
            <pc:docMk/>
            <pc:sldMk cId="2663584037" sldId="310"/>
            <ac:spMk id="2" creationId="{619FBD21-26C3-9B39-FF49-691E0D23851B}"/>
          </ac:spMkLst>
        </pc:spChg>
      </pc:sldChg>
    </pc:docChg>
  </pc:docChgLst>
  <pc:docChgLst>
    <pc:chgData name="Milja Mansukoski" userId="S::milja.mansukoski@pirkanmaa.fi::22e714ab-aeae-46f9-a966-7bc688c09df3" providerId="AD" clId="Web-{88BED58C-B200-430F-AE77-856F28415397}"/>
    <pc:docChg chg="modSld">
      <pc:chgData name="Milja Mansukoski" userId="S::milja.mansukoski@pirkanmaa.fi::22e714ab-aeae-46f9-a966-7bc688c09df3" providerId="AD" clId="Web-{88BED58C-B200-430F-AE77-856F28415397}" dt="2026-02-13T11:10:38.449" v="2" actId="1076"/>
      <pc:docMkLst>
        <pc:docMk/>
      </pc:docMkLst>
      <pc:sldChg chg="modSp">
        <pc:chgData name="Milja Mansukoski" userId="S::milja.mansukoski@pirkanmaa.fi::22e714ab-aeae-46f9-a966-7bc688c09df3" providerId="AD" clId="Web-{88BED58C-B200-430F-AE77-856F28415397}" dt="2026-02-13T11:10:38.449" v="2" actId="1076"/>
        <pc:sldMkLst>
          <pc:docMk/>
          <pc:sldMk cId="1750748794" sldId="315"/>
        </pc:sldMkLst>
        <pc:spChg chg="mod">
          <ac:chgData name="Milja Mansukoski" userId="S::milja.mansukoski@pirkanmaa.fi::22e714ab-aeae-46f9-a966-7bc688c09df3" providerId="AD" clId="Web-{88BED58C-B200-430F-AE77-856F28415397}" dt="2026-02-13T11:10:38.449" v="2" actId="1076"/>
          <ac:spMkLst>
            <pc:docMk/>
            <pc:sldMk cId="1750748794" sldId="315"/>
            <ac:spMk id="2" creationId="{B9193779-BB8A-7696-11AD-AE02FBB35BE1}"/>
          </ac:spMkLst>
        </pc:spChg>
      </pc:sldChg>
    </pc:docChg>
  </pc:docChgLst>
  <pc:docChgLst>
    <pc:chgData name="Milja Mansukoski" userId="S::milja.mansukoski@pirkanmaa.fi::22e714ab-aeae-46f9-a966-7bc688c09df3" providerId="AD" clId="Web-{7538C592-F313-4931-A34F-8E453D460F72}"/>
    <pc:docChg chg="modSld">
      <pc:chgData name="Milja Mansukoski" userId="S::milja.mansukoski@pirkanmaa.fi::22e714ab-aeae-46f9-a966-7bc688c09df3" providerId="AD" clId="Web-{7538C592-F313-4931-A34F-8E453D460F72}" dt="2026-02-11T11:18:12.363" v="132" actId="1076"/>
      <pc:docMkLst>
        <pc:docMk/>
      </pc:docMkLst>
      <pc:sldChg chg="modSp">
        <pc:chgData name="Milja Mansukoski" userId="S::milja.mansukoski@pirkanmaa.fi::22e714ab-aeae-46f9-a966-7bc688c09df3" providerId="AD" clId="Web-{7538C592-F313-4931-A34F-8E453D460F72}" dt="2026-02-11T11:10:56.426" v="52" actId="1076"/>
        <pc:sldMkLst>
          <pc:docMk/>
          <pc:sldMk cId="104968717" sldId="258"/>
        </pc:sldMkLst>
        <pc:spChg chg="mod">
          <ac:chgData name="Milja Mansukoski" userId="S::milja.mansukoski@pirkanmaa.fi::22e714ab-aeae-46f9-a966-7bc688c09df3" providerId="AD" clId="Web-{7538C592-F313-4931-A34F-8E453D460F72}" dt="2026-02-11T11:10:56.426" v="52" actId="1076"/>
          <ac:spMkLst>
            <pc:docMk/>
            <pc:sldMk cId="104968717" sldId="258"/>
            <ac:spMk id="6" creationId="{87CE25A6-7361-074B-5A8F-79796726EDEC}"/>
          </ac:spMkLst>
        </pc:spChg>
      </pc:sldChg>
      <pc:sldChg chg="addSp delSp modSp">
        <pc:chgData name="Milja Mansukoski" userId="S::milja.mansukoski@pirkanmaa.fi::22e714ab-aeae-46f9-a966-7bc688c09df3" providerId="AD" clId="Web-{7538C592-F313-4931-A34F-8E453D460F72}" dt="2026-02-11T11:12:52.176" v="78" actId="20577"/>
        <pc:sldMkLst>
          <pc:docMk/>
          <pc:sldMk cId="2018787725" sldId="277"/>
        </pc:sldMkLst>
        <pc:spChg chg="mod">
          <ac:chgData name="Milja Mansukoski" userId="S::milja.mansukoski@pirkanmaa.fi::22e714ab-aeae-46f9-a966-7bc688c09df3" providerId="AD" clId="Web-{7538C592-F313-4931-A34F-8E453D460F72}" dt="2026-02-11T11:12:33.019" v="73" actId="20577"/>
          <ac:spMkLst>
            <pc:docMk/>
            <pc:sldMk cId="2018787725" sldId="277"/>
            <ac:spMk id="4" creationId="{D6EF923C-9284-6751-B82B-70365BBA990B}"/>
          </ac:spMkLst>
        </pc:spChg>
        <pc:spChg chg="add mod">
          <ac:chgData name="Milja Mansukoski" userId="S::milja.mansukoski@pirkanmaa.fi::22e714ab-aeae-46f9-a966-7bc688c09df3" providerId="AD" clId="Web-{7538C592-F313-4931-A34F-8E453D460F72}" dt="2026-02-11T11:12:52.176" v="78" actId="20577"/>
          <ac:spMkLst>
            <pc:docMk/>
            <pc:sldMk cId="2018787725" sldId="277"/>
            <ac:spMk id="5" creationId="{DBAB1785-CCB9-9C59-0CA6-E1C137D16FB3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2:36.660" v="74" actId="20577"/>
          <ac:spMkLst>
            <pc:docMk/>
            <pc:sldMk cId="2018787725" sldId="277"/>
            <ac:spMk id="6" creationId="{BF6E6A9F-E1BE-9B39-E079-F021707540F8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2:41.301" v="75" actId="20577"/>
          <ac:spMkLst>
            <pc:docMk/>
            <pc:sldMk cId="2018787725" sldId="277"/>
            <ac:spMk id="8" creationId="{EDBEEF20-95F5-DF66-3891-2F2E39FABAEF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2:45.113" v="76" actId="20577"/>
          <ac:spMkLst>
            <pc:docMk/>
            <pc:sldMk cId="2018787725" sldId="277"/>
            <ac:spMk id="10" creationId="{8DBC9807-3F6F-EA0C-4DB2-3CBDD26F5DBB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2:48.629" v="77" actId="20577"/>
          <ac:spMkLst>
            <pc:docMk/>
            <pc:sldMk cId="2018787725" sldId="277"/>
            <ac:spMk id="12" creationId="{B1632FF3-D61C-B021-0C0A-629D8F8A2515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2:29.238" v="72" actId="20577"/>
          <ac:spMkLst>
            <pc:docMk/>
            <pc:sldMk cId="2018787725" sldId="277"/>
            <ac:spMk id="29" creationId="{BA536398-29F3-42D6-E957-5CA776B5BD26}"/>
          </ac:spMkLst>
        </pc:spChg>
        <pc:picChg chg="mod">
          <ac:chgData name="Milja Mansukoski" userId="S::milja.mansukoski@pirkanmaa.fi::22e714ab-aeae-46f9-a966-7bc688c09df3" providerId="AD" clId="Web-{7538C592-F313-4931-A34F-8E453D460F72}" dt="2026-02-11T11:07:39.410" v="6"/>
          <ac:picMkLst>
            <pc:docMk/>
            <pc:sldMk cId="2018787725" sldId="277"/>
            <ac:picMk id="24" creationId="{C29AA570-D092-F1B0-0BCD-28529BA267FE}"/>
          </ac:picMkLst>
        </pc:picChg>
        <pc:picChg chg="mod">
          <ac:chgData name="Milja Mansukoski" userId="S::milja.mansukoski@pirkanmaa.fi::22e714ab-aeae-46f9-a966-7bc688c09df3" providerId="AD" clId="Web-{7538C592-F313-4931-A34F-8E453D460F72}" dt="2026-02-11T11:06:48.489" v="3"/>
          <ac:picMkLst>
            <pc:docMk/>
            <pc:sldMk cId="2018787725" sldId="277"/>
            <ac:picMk id="28" creationId="{F7FB0FFE-79E4-2090-E6B2-253A8BE9AC9A}"/>
          </ac:picMkLst>
        </pc:picChg>
      </pc:sldChg>
      <pc:sldChg chg="modSp">
        <pc:chgData name="Milja Mansukoski" userId="S::milja.mansukoski@pirkanmaa.fi::22e714ab-aeae-46f9-a966-7bc688c09df3" providerId="AD" clId="Web-{7538C592-F313-4931-A34F-8E453D460F72}" dt="2026-02-11T11:12:10.176" v="71" actId="20577"/>
        <pc:sldMkLst>
          <pc:docMk/>
          <pc:sldMk cId="672267289" sldId="307"/>
        </pc:sldMkLst>
        <pc:spChg chg="mod">
          <ac:chgData name="Milja Mansukoski" userId="S::milja.mansukoski@pirkanmaa.fi::22e714ab-aeae-46f9-a966-7bc688c09df3" providerId="AD" clId="Web-{7538C592-F313-4931-A34F-8E453D460F72}" dt="2026-02-11T11:11:14.629" v="54" actId="20577"/>
          <ac:spMkLst>
            <pc:docMk/>
            <pc:sldMk cId="672267289" sldId="307"/>
            <ac:spMk id="2" creationId="{1C7CE828-DC2F-EC65-4520-7C9F66A9CD58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2:04.019" v="67" actId="20577"/>
          <ac:spMkLst>
            <pc:docMk/>
            <pc:sldMk cId="672267289" sldId="307"/>
            <ac:spMk id="3" creationId="{337E7579-EE37-C912-4F9A-3166C3C7CD0B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1:55.910" v="65" actId="14100"/>
          <ac:spMkLst>
            <pc:docMk/>
            <pc:sldMk cId="672267289" sldId="307"/>
            <ac:spMk id="5" creationId="{E2A805D7-7C44-D27A-0700-D6BA56D83326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1:34.207" v="60" actId="14100"/>
          <ac:spMkLst>
            <pc:docMk/>
            <pc:sldMk cId="672267289" sldId="307"/>
            <ac:spMk id="7" creationId="{6DFFF29E-97FD-268D-E89C-4A9FD154E5DA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2:07.113" v="69" actId="20577"/>
          <ac:spMkLst>
            <pc:docMk/>
            <pc:sldMk cId="672267289" sldId="307"/>
            <ac:spMk id="8" creationId="{C0124E6D-6661-ECAB-193A-F0336A10096D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1:43.301" v="63" actId="20577"/>
          <ac:spMkLst>
            <pc:docMk/>
            <pc:sldMk cId="672267289" sldId="307"/>
            <ac:spMk id="10" creationId="{4DCD96A4-06BF-05E3-E9AC-C608B3DC7A57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2:10.176" v="71" actId="20577"/>
          <ac:spMkLst>
            <pc:docMk/>
            <pc:sldMk cId="672267289" sldId="307"/>
            <ac:spMk id="11" creationId="{62DD5460-0D1D-6A27-D642-BCE8698DA8F2}"/>
          </ac:spMkLst>
        </pc:spChg>
      </pc:sldChg>
      <pc:sldChg chg="modSp">
        <pc:chgData name="Milja Mansukoski" userId="S::milja.mansukoski@pirkanmaa.fi::22e714ab-aeae-46f9-a966-7bc688c09df3" providerId="AD" clId="Web-{7538C592-F313-4931-A34F-8E453D460F72}" dt="2026-02-11T11:16:20.597" v="116" actId="1076"/>
        <pc:sldMkLst>
          <pc:docMk/>
          <pc:sldMk cId="3952096888" sldId="309"/>
        </pc:sldMkLst>
        <pc:spChg chg="mod">
          <ac:chgData name="Milja Mansukoski" userId="S::milja.mansukoski@pirkanmaa.fi::22e714ab-aeae-46f9-a966-7bc688c09df3" providerId="AD" clId="Web-{7538C592-F313-4931-A34F-8E453D460F72}" dt="2026-02-11T11:14:35.316" v="98" actId="1076"/>
          <ac:spMkLst>
            <pc:docMk/>
            <pc:sldMk cId="3952096888" sldId="309"/>
            <ac:spMk id="3" creationId="{112A43B9-CEDF-9174-32F6-77594EDC0ED4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4:13.566" v="91" actId="20577"/>
          <ac:spMkLst>
            <pc:docMk/>
            <pc:sldMk cId="3952096888" sldId="309"/>
            <ac:spMk id="4" creationId="{3399D3D6-0326-2743-6269-ADFA05A07864}"/>
          </ac:spMkLst>
        </pc:spChg>
        <pc:graphicFrameChg chg="mod">
          <ac:chgData name="Milja Mansukoski" userId="S::milja.mansukoski@pirkanmaa.fi::22e714ab-aeae-46f9-a966-7bc688c09df3" providerId="AD" clId="Web-{7538C592-F313-4931-A34F-8E453D460F72}" dt="2026-02-11T11:16:20.597" v="116" actId="1076"/>
          <ac:graphicFrameMkLst>
            <pc:docMk/>
            <pc:sldMk cId="3952096888" sldId="309"/>
            <ac:graphicFrameMk id="15" creationId="{0F4F4E8B-012E-B1E8-9F68-A1DA32924FE4}"/>
          </ac:graphicFrameMkLst>
        </pc:graphicFrameChg>
      </pc:sldChg>
      <pc:sldChg chg="modSp">
        <pc:chgData name="Milja Mansukoski" userId="S::milja.mansukoski@pirkanmaa.fi::22e714ab-aeae-46f9-a966-7bc688c09df3" providerId="AD" clId="Web-{7538C592-F313-4931-A34F-8E453D460F72}" dt="2026-02-11T11:17:17.753" v="123" actId="20577"/>
        <pc:sldMkLst>
          <pc:docMk/>
          <pc:sldMk cId="2663584037" sldId="310"/>
        </pc:sldMkLst>
        <pc:spChg chg="mod">
          <ac:chgData name="Milja Mansukoski" userId="S::milja.mansukoski@pirkanmaa.fi::22e714ab-aeae-46f9-a966-7bc688c09df3" providerId="AD" clId="Web-{7538C592-F313-4931-A34F-8E453D460F72}" dt="2026-02-11T11:17:17.753" v="123" actId="20577"/>
          <ac:spMkLst>
            <pc:docMk/>
            <pc:sldMk cId="2663584037" sldId="310"/>
            <ac:spMk id="2" creationId="{619FBD21-26C3-9B39-FF49-691E0D23851B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5:48.738" v="113" actId="14100"/>
          <ac:spMkLst>
            <pc:docMk/>
            <pc:sldMk cId="2663584037" sldId="310"/>
            <ac:spMk id="3" creationId="{5F8E1360-D580-B4F2-A21A-437647D2BB57}"/>
          </ac:spMkLst>
        </pc:spChg>
      </pc:sldChg>
      <pc:sldChg chg="modSp">
        <pc:chgData name="Milja Mansukoski" userId="S::milja.mansukoski@pirkanmaa.fi::22e714ab-aeae-46f9-a966-7bc688c09df3" providerId="AD" clId="Web-{7538C592-F313-4931-A34F-8E453D460F72}" dt="2026-02-11T11:16:46.363" v="119" actId="20577"/>
        <pc:sldMkLst>
          <pc:docMk/>
          <pc:sldMk cId="3675602173" sldId="311"/>
        </pc:sldMkLst>
        <pc:spChg chg="mod">
          <ac:chgData name="Milja Mansukoski" userId="S::milja.mansukoski@pirkanmaa.fi::22e714ab-aeae-46f9-a966-7bc688c09df3" providerId="AD" clId="Web-{7538C592-F313-4931-A34F-8E453D460F72}" dt="2026-02-11T11:13:27.785" v="80" actId="20577"/>
          <ac:spMkLst>
            <pc:docMk/>
            <pc:sldMk cId="3675602173" sldId="311"/>
            <ac:spMk id="2" creationId="{7A4D0066-B988-D22E-19D4-75969CB0F5D2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3:24.176" v="79" actId="20577"/>
          <ac:spMkLst>
            <pc:docMk/>
            <pc:sldMk cId="3675602173" sldId="311"/>
            <ac:spMk id="4" creationId="{DA283278-5581-3557-363A-58429B8458DE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6:46.363" v="119" actId="20577"/>
          <ac:spMkLst>
            <pc:docMk/>
            <pc:sldMk cId="3675602173" sldId="311"/>
            <ac:spMk id="6" creationId="{63C06423-9C21-05A1-B004-C00DCB0B3EB5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3:31.097" v="81" actId="20577"/>
          <ac:spMkLst>
            <pc:docMk/>
            <pc:sldMk cId="3675602173" sldId="311"/>
            <ac:spMk id="11" creationId="{03102E31-7BA9-7A36-CFDB-55267B8F63FA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3:34.222" v="82" actId="20577"/>
          <ac:spMkLst>
            <pc:docMk/>
            <pc:sldMk cId="3675602173" sldId="311"/>
            <ac:spMk id="14" creationId="{9C89888F-C403-FF91-F671-E28536491418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3:37.347" v="83" actId="20577"/>
          <ac:spMkLst>
            <pc:docMk/>
            <pc:sldMk cId="3675602173" sldId="311"/>
            <ac:spMk id="27" creationId="{4ECF6D32-F365-CD25-555A-281BFC6E4701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3:41.191" v="85" actId="20577"/>
          <ac:spMkLst>
            <pc:docMk/>
            <pc:sldMk cId="3675602173" sldId="311"/>
            <ac:spMk id="31" creationId="{3B5864EE-959B-75CE-E463-20B8AE4575C7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3:48.176" v="86" actId="20577"/>
          <ac:spMkLst>
            <pc:docMk/>
            <pc:sldMk cId="3675602173" sldId="311"/>
            <ac:spMk id="34" creationId="{20ED52C2-8189-1475-33D2-1638E18BC9DB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3:54.644" v="87" actId="20577"/>
          <ac:spMkLst>
            <pc:docMk/>
            <pc:sldMk cId="3675602173" sldId="311"/>
            <ac:spMk id="37" creationId="{A5DAEE57-DCD2-84E5-FAAA-9798ACB7D538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3:58.082" v="88" actId="20577"/>
          <ac:spMkLst>
            <pc:docMk/>
            <pc:sldMk cId="3675602173" sldId="311"/>
            <ac:spMk id="40" creationId="{B17FCCBB-AB75-160C-F08F-3A778EE8B8E3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4:04.238" v="89" actId="20577"/>
          <ac:spMkLst>
            <pc:docMk/>
            <pc:sldMk cId="3675602173" sldId="311"/>
            <ac:spMk id="43" creationId="{B712DC80-A00C-1E5D-405E-FCB62F9CDA7C}"/>
          </ac:spMkLst>
        </pc:spChg>
      </pc:sldChg>
      <pc:sldChg chg="modSp">
        <pc:chgData name="Milja Mansukoski" userId="S::milja.mansukoski@pirkanmaa.fi::22e714ab-aeae-46f9-a966-7bc688c09df3" providerId="AD" clId="Web-{7538C592-F313-4931-A34F-8E453D460F72}" dt="2026-02-11T11:18:12.363" v="132" actId="1076"/>
        <pc:sldMkLst>
          <pc:docMk/>
          <pc:sldMk cId="3083737375" sldId="312"/>
        </pc:sldMkLst>
        <pc:spChg chg="mod">
          <ac:chgData name="Milja Mansukoski" userId="S::milja.mansukoski@pirkanmaa.fi::22e714ab-aeae-46f9-a966-7bc688c09df3" providerId="AD" clId="Web-{7538C592-F313-4931-A34F-8E453D460F72}" dt="2026-02-11T11:14:45.066" v="99" actId="20577"/>
          <ac:spMkLst>
            <pc:docMk/>
            <pc:sldMk cId="3083737375" sldId="312"/>
            <ac:spMk id="2" creationId="{9D3221D3-05D4-485B-313A-81B6E8547FC3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7:59.785" v="131" actId="1076"/>
          <ac:spMkLst>
            <pc:docMk/>
            <pc:sldMk cId="3083737375" sldId="312"/>
            <ac:spMk id="4" creationId="{C9BEF6F8-F407-68DD-98FA-5EA53A3DD3A5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7:55.925" v="130" actId="1076"/>
          <ac:spMkLst>
            <pc:docMk/>
            <pc:sldMk cId="3083737375" sldId="312"/>
            <ac:spMk id="6" creationId="{65C68B5E-CC8A-16A0-334B-BAA24297B75A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8:12.363" v="132" actId="1076"/>
          <ac:spMkLst>
            <pc:docMk/>
            <pc:sldMk cId="3083737375" sldId="312"/>
            <ac:spMk id="8" creationId="{411268B1-D5DC-BE79-87F2-20CC63BDA44D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7:45.253" v="126" actId="1076"/>
          <ac:spMkLst>
            <pc:docMk/>
            <pc:sldMk cId="3083737375" sldId="312"/>
            <ac:spMk id="10" creationId="{ABDF2F3C-7370-06DA-944E-3FAEB076D70B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7:43.191" v="125" actId="1076"/>
          <ac:spMkLst>
            <pc:docMk/>
            <pc:sldMk cId="3083737375" sldId="312"/>
            <ac:spMk id="12" creationId="{87975263-5401-D193-E6BC-E3DC0D065A3C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7:38.441" v="124" actId="1076"/>
          <ac:spMkLst>
            <pc:docMk/>
            <pc:sldMk cId="3083737375" sldId="312"/>
            <ac:spMk id="14" creationId="{FB42486F-B47D-CED3-9F5F-98B68C60D04F}"/>
          </ac:spMkLst>
        </pc:spChg>
      </pc:sldChg>
      <pc:sldChg chg="modSp">
        <pc:chgData name="Milja Mansukoski" userId="S::milja.mansukoski@pirkanmaa.fi::22e714ab-aeae-46f9-a966-7bc688c09df3" providerId="AD" clId="Web-{7538C592-F313-4931-A34F-8E453D460F72}" dt="2026-02-11T11:17:08.488" v="121" actId="14100"/>
        <pc:sldMkLst>
          <pc:docMk/>
          <pc:sldMk cId="1398691006" sldId="313"/>
        </pc:sldMkLst>
        <pc:spChg chg="mod">
          <ac:chgData name="Milja Mansukoski" userId="S::milja.mansukoski@pirkanmaa.fi::22e714ab-aeae-46f9-a966-7bc688c09df3" providerId="AD" clId="Web-{7538C592-F313-4931-A34F-8E453D460F72}" dt="2026-02-11T11:15:27.379" v="109" actId="20577"/>
          <ac:spMkLst>
            <pc:docMk/>
            <pc:sldMk cId="1398691006" sldId="313"/>
            <ac:spMk id="2" creationId="{7295BAF8-D075-8C7B-962C-0A112FEE9149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5:22.816" v="108" actId="20577"/>
          <ac:spMkLst>
            <pc:docMk/>
            <pc:sldMk cId="1398691006" sldId="313"/>
            <ac:spMk id="3" creationId="{D66E0885-602C-4DA0-D6AA-FCFA9818D536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5:30.832" v="110" actId="20577"/>
          <ac:spMkLst>
            <pc:docMk/>
            <pc:sldMk cId="1398691006" sldId="313"/>
            <ac:spMk id="4" creationId="{E4D25C1D-E094-646C-2D28-8F9757191CDD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7:08.488" v="121" actId="14100"/>
          <ac:spMkLst>
            <pc:docMk/>
            <pc:sldMk cId="1398691006" sldId="313"/>
            <ac:spMk id="5" creationId="{233D601E-29FC-8C24-8D69-4DC8A741A250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5:20.066" v="107" actId="20577"/>
          <ac:spMkLst>
            <pc:docMk/>
            <pc:sldMk cId="1398691006" sldId="313"/>
            <ac:spMk id="6" creationId="{40A53037-5C61-B590-1E57-192A4F8D08F9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5:35.769" v="111" actId="20577"/>
          <ac:spMkLst>
            <pc:docMk/>
            <pc:sldMk cId="1398691006" sldId="313"/>
            <ac:spMk id="7" creationId="{ACD93B51-7D0A-ACA4-58D4-675BBA79C567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5:16.832" v="106" actId="20577"/>
          <ac:spMkLst>
            <pc:docMk/>
            <pc:sldMk cId="1398691006" sldId="313"/>
            <ac:spMk id="8" creationId="{F1133EA9-881A-AA0A-6F6C-00995950D8C4}"/>
          </ac:spMkLst>
        </pc:spChg>
      </pc:sldChg>
      <pc:sldChg chg="modSp">
        <pc:chgData name="Milja Mansukoski" userId="S::milja.mansukoski@pirkanmaa.fi::22e714ab-aeae-46f9-a966-7bc688c09df3" providerId="AD" clId="Web-{7538C592-F313-4931-A34F-8E453D460F72}" dt="2026-02-11T11:16:26.144" v="118" actId="20577"/>
        <pc:sldMkLst>
          <pc:docMk/>
          <pc:sldMk cId="4117127632" sldId="314"/>
        </pc:sldMkLst>
        <pc:spChg chg="mod">
          <ac:chgData name="Milja Mansukoski" userId="S::milja.mansukoski@pirkanmaa.fi::22e714ab-aeae-46f9-a966-7bc688c09df3" providerId="AD" clId="Web-{7538C592-F313-4931-A34F-8E453D460F72}" dt="2026-02-11T11:16:26.144" v="118" actId="20577"/>
          <ac:spMkLst>
            <pc:docMk/>
            <pc:sldMk cId="4117127632" sldId="314"/>
            <ac:spMk id="2" creationId="{58A27F02-DA93-2E66-AD38-3CFF87B5E3E1}"/>
          </ac:spMkLst>
        </pc:spChg>
      </pc:sldChg>
      <pc:sldChg chg="modSp">
        <pc:chgData name="Milja Mansukoski" userId="S::milja.mansukoski@pirkanmaa.fi::22e714ab-aeae-46f9-a966-7bc688c09df3" providerId="AD" clId="Web-{7538C592-F313-4931-A34F-8E453D460F72}" dt="2026-02-11T11:10:39.879" v="50" actId="1076"/>
        <pc:sldMkLst>
          <pc:docMk/>
          <pc:sldMk cId="1750748794" sldId="315"/>
        </pc:sldMkLst>
        <pc:spChg chg="mod">
          <ac:chgData name="Milja Mansukoski" userId="S::milja.mansukoski@pirkanmaa.fi::22e714ab-aeae-46f9-a966-7bc688c09df3" providerId="AD" clId="Web-{7538C592-F313-4931-A34F-8E453D460F72}" dt="2026-02-11T11:08:37.332" v="12" actId="1076"/>
          <ac:spMkLst>
            <pc:docMk/>
            <pc:sldMk cId="1750748794" sldId="315"/>
            <ac:spMk id="2" creationId="{B9193779-BB8A-7696-11AD-AE02FBB35BE1}"/>
          </ac:spMkLst>
        </pc:spChg>
        <pc:spChg chg="mod">
          <ac:chgData name="Milja Mansukoski" userId="S::milja.mansukoski@pirkanmaa.fi::22e714ab-aeae-46f9-a966-7bc688c09df3" providerId="AD" clId="Web-{7538C592-F313-4931-A34F-8E453D460F72}" dt="2026-02-11T11:10:39.879" v="50" actId="1076"/>
          <ac:spMkLst>
            <pc:docMk/>
            <pc:sldMk cId="1750748794" sldId="315"/>
            <ac:spMk id="27" creationId="{C6F6B897-6CBC-B020-D3FB-8F1C1639BFA9}"/>
          </ac:spMkLst>
        </pc:spChg>
      </pc:sldChg>
    </pc:docChg>
  </pc:docChgLst>
  <pc:docChgLst>
    <pc:chgData name="Milja Mansukoski" userId="22e714ab-aeae-46f9-a966-7bc688c09df3" providerId="ADAL" clId="{C884DEE7-7D6F-4E46-836F-456A91C1CF7E}"/>
    <pc:docChg chg="modSld">
      <pc:chgData name="Milja Mansukoski" userId="22e714ab-aeae-46f9-a966-7bc688c09df3" providerId="ADAL" clId="{C884DEE7-7D6F-4E46-836F-456A91C1CF7E}" dt="2026-02-13T11:13:35.984" v="69" actId="404"/>
      <pc:docMkLst>
        <pc:docMk/>
      </pc:docMkLst>
      <pc:sldChg chg="modSp mod">
        <pc:chgData name="Milja Mansukoski" userId="22e714ab-aeae-46f9-a966-7bc688c09df3" providerId="ADAL" clId="{C884DEE7-7D6F-4E46-836F-456A91C1CF7E}" dt="2026-02-13T11:12:02.310" v="53" actId="1035"/>
        <pc:sldMkLst>
          <pc:docMk/>
          <pc:sldMk cId="2018787725" sldId="277"/>
        </pc:sldMkLst>
        <pc:spChg chg="mod">
          <ac:chgData name="Milja Mansukoski" userId="22e714ab-aeae-46f9-a966-7bc688c09df3" providerId="ADAL" clId="{C884DEE7-7D6F-4E46-836F-456A91C1CF7E}" dt="2026-02-13T11:11:29.731" v="10" actId="1035"/>
          <ac:spMkLst>
            <pc:docMk/>
            <pc:sldMk cId="2018787725" sldId="277"/>
            <ac:spMk id="4" creationId="{D6EF923C-9284-6751-B82B-70365BBA990B}"/>
          </ac:spMkLst>
        </pc:spChg>
        <pc:spChg chg="mod">
          <ac:chgData name="Milja Mansukoski" userId="22e714ab-aeae-46f9-a966-7bc688c09df3" providerId="ADAL" clId="{C884DEE7-7D6F-4E46-836F-456A91C1CF7E}" dt="2026-02-13T11:12:02.310" v="53" actId="1035"/>
          <ac:spMkLst>
            <pc:docMk/>
            <pc:sldMk cId="2018787725" sldId="277"/>
            <ac:spMk id="5" creationId="{DBAB1785-CCB9-9C59-0CA6-E1C137D16FB3}"/>
          </ac:spMkLst>
        </pc:spChg>
        <pc:spChg chg="mod">
          <ac:chgData name="Milja Mansukoski" userId="22e714ab-aeae-46f9-a966-7bc688c09df3" providerId="ADAL" clId="{C884DEE7-7D6F-4E46-836F-456A91C1CF7E}" dt="2026-02-13T11:11:46.738" v="43" actId="1035"/>
          <ac:spMkLst>
            <pc:docMk/>
            <pc:sldMk cId="2018787725" sldId="277"/>
            <ac:spMk id="6" creationId="{BF6E6A9F-E1BE-9B39-E079-F021707540F8}"/>
          </ac:spMkLst>
        </pc:spChg>
        <pc:spChg chg="mod">
          <ac:chgData name="Milja Mansukoski" userId="22e714ab-aeae-46f9-a966-7bc688c09df3" providerId="ADAL" clId="{C884DEE7-7D6F-4E46-836F-456A91C1CF7E}" dt="2026-02-13T11:11:50.368" v="45" actId="1035"/>
          <ac:spMkLst>
            <pc:docMk/>
            <pc:sldMk cId="2018787725" sldId="277"/>
            <ac:spMk id="8" creationId="{EDBEEF20-95F5-DF66-3891-2F2E39FABAEF}"/>
          </ac:spMkLst>
        </pc:spChg>
        <pc:spChg chg="mod">
          <ac:chgData name="Milja Mansukoski" userId="22e714ab-aeae-46f9-a966-7bc688c09df3" providerId="ADAL" clId="{C884DEE7-7D6F-4E46-836F-456A91C1CF7E}" dt="2026-02-13T11:11:58.272" v="49" actId="1035"/>
          <ac:spMkLst>
            <pc:docMk/>
            <pc:sldMk cId="2018787725" sldId="277"/>
            <ac:spMk id="10" creationId="{8DBC9807-3F6F-EA0C-4DB2-3CBDD26F5DBB}"/>
          </ac:spMkLst>
        </pc:spChg>
        <pc:spChg chg="mod">
          <ac:chgData name="Milja Mansukoski" userId="22e714ab-aeae-46f9-a966-7bc688c09df3" providerId="ADAL" clId="{C884DEE7-7D6F-4E46-836F-456A91C1CF7E}" dt="2026-02-13T11:12:00.032" v="51" actId="1035"/>
          <ac:spMkLst>
            <pc:docMk/>
            <pc:sldMk cId="2018787725" sldId="277"/>
            <ac:spMk id="12" creationId="{B1632FF3-D61C-B021-0C0A-629D8F8A2515}"/>
          </ac:spMkLst>
        </pc:spChg>
      </pc:sldChg>
      <pc:sldChg chg="modSp mod">
        <pc:chgData name="Milja Mansukoski" userId="22e714ab-aeae-46f9-a966-7bc688c09df3" providerId="ADAL" clId="{C884DEE7-7D6F-4E46-836F-456A91C1CF7E}" dt="2026-02-13T11:13:35.984" v="69" actId="404"/>
        <pc:sldMkLst>
          <pc:docMk/>
          <pc:sldMk cId="2663584037" sldId="310"/>
        </pc:sldMkLst>
        <pc:spChg chg="mod">
          <ac:chgData name="Milja Mansukoski" userId="22e714ab-aeae-46f9-a966-7bc688c09df3" providerId="ADAL" clId="{C884DEE7-7D6F-4E46-836F-456A91C1CF7E}" dt="2026-02-13T11:13:35.984" v="69" actId="404"/>
          <ac:spMkLst>
            <pc:docMk/>
            <pc:sldMk cId="2663584037" sldId="310"/>
            <ac:spMk id="2" creationId="{619FBD21-26C3-9B39-FF49-691E0D23851B}"/>
          </ac:spMkLst>
        </pc:spChg>
        <pc:spChg chg="mod">
          <ac:chgData name="Milja Mansukoski" userId="22e714ab-aeae-46f9-a966-7bc688c09df3" providerId="ADAL" clId="{C884DEE7-7D6F-4E46-836F-456A91C1CF7E}" dt="2026-02-13T11:13:26.769" v="68" actId="403"/>
          <ac:spMkLst>
            <pc:docMk/>
            <pc:sldMk cId="2663584037" sldId="310"/>
            <ac:spMk id="3" creationId="{5F8E1360-D580-B4F2-A21A-437647D2BB57}"/>
          </ac:spMkLst>
        </pc:spChg>
      </pc:sldChg>
      <pc:sldChg chg="modSp mod">
        <pc:chgData name="Milja Mansukoski" userId="22e714ab-aeae-46f9-a966-7bc688c09df3" providerId="ADAL" clId="{C884DEE7-7D6F-4E46-836F-456A91C1CF7E}" dt="2026-02-13T11:12:17.137" v="56" actId="404"/>
        <pc:sldMkLst>
          <pc:docMk/>
          <pc:sldMk cId="3675602173" sldId="311"/>
        </pc:sldMkLst>
        <pc:spChg chg="mod">
          <ac:chgData name="Milja Mansukoski" userId="22e714ab-aeae-46f9-a966-7bc688c09df3" providerId="ADAL" clId="{C884DEE7-7D6F-4E46-836F-456A91C1CF7E}" dt="2026-02-13T11:12:11.498" v="54" actId="404"/>
          <ac:spMkLst>
            <pc:docMk/>
            <pc:sldMk cId="3675602173" sldId="311"/>
            <ac:spMk id="2" creationId="{7A4D0066-B988-D22E-19D4-75969CB0F5D2}"/>
          </ac:spMkLst>
        </pc:spChg>
        <pc:spChg chg="mod">
          <ac:chgData name="Milja Mansukoski" userId="22e714ab-aeae-46f9-a966-7bc688c09df3" providerId="ADAL" clId="{C884DEE7-7D6F-4E46-836F-456A91C1CF7E}" dt="2026-02-13T11:12:14.488" v="55" actId="404"/>
          <ac:spMkLst>
            <pc:docMk/>
            <pc:sldMk cId="3675602173" sldId="311"/>
            <ac:spMk id="11" creationId="{03102E31-7BA9-7A36-CFDB-55267B8F63FA}"/>
          </ac:spMkLst>
        </pc:spChg>
        <pc:spChg chg="mod">
          <ac:chgData name="Milja Mansukoski" userId="22e714ab-aeae-46f9-a966-7bc688c09df3" providerId="ADAL" clId="{C884DEE7-7D6F-4E46-836F-456A91C1CF7E}" dt="2026-02-13T11:12:17.137" v="56" actId="404"/>
          <ac:spMkLst>
            <pc:docMk/>
            <pc:sldMk cId="3675602173" sldId="311"/>
            <ac:spMk id="14" creationId="{9C89888F-C403-FF91-F671-E28536491418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pirkanmaa-my.sharepoint.com/personal/ari_kurlin-niiniaho_pirkanmaa_fi/Documents/Desktop/Ladattava%20lista%2018.2.%20luokitteluin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532076783085038E-2"/>
          <c:y val="9.9053505183360466E-2"/>
          <c:w val="0.91969208117278023"/>
          <c:h val="0.580037830466722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Sheet1!$E$9</c:f>
              <c:strCache>
                <c:ptCount val="1"/>
                <c:pt idx="0">
                  <c:v>hankekokonaisuuksien lukumäärä</c:v>
                </c:pt>
              </c:strCache>
            </c:strRef>
          </c:tx>
          <c:spPr>
            <a:solidFill>
              <a:srgbClr val="B7D4ED"/>
            </a:solidFill>
            <a:ln>
              <a:noFill/>
            </a:ln>
            <a:effectLst/>
          </c:spPr>
          <c:invertIfNegative val="0"/>
          <c:cat>
            <c:strRef>
              <c:f>Sheet1!$D$16:$D$18</c:f>
              <c:strCache>
                <c:ptCount val="3"/>
                <c:pt idx="0">
                  <c:v>Puhdas siirtymä</c:v>
                </c:pt>
                <c:pt idx="1">
                  <c:v>Digitalisaatio ja uudet teknologiat</c:v>
                </c:pt>
                <c:pt idx="2">
                  <c:v>Hyvinvointi</c:v>
                </c:pt>
              </c:strCache>
            </c:strRef>
          </c:cat>
          <c:val>
            <c:numRef>
              <c:f>Sheet1!$E$16:$E$18</c:f>
              <c:numCache>
                <c:formatCode>General</c:formatCode>
                <c:ptCount val="3"/>
                <c:pt idx="0">
                  <c:v>81</c:v>
                </c:pt>
                <c:pt idx="1">
                  <c:v>84</c:v>
                </c:pt>
                <c:pt idx="2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38-4C93-B2A0-6990CC9F01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36764456"/>
        <c:axId val="736764816"/>
      </c:barChart>
      <c:lineChart>
        <c:grouping val="standard"/>
        <c:varyColors val="0"/>
        <c:ser>
          <c:idx val="1"/>
          <c:order val="1"/>
          <c:tx>
            <c:strRef>
              <c:f>Sheet1!$F$9</c:f>
              <c:strCache>
                <c:ptCount val="1"/>
                <c:pt idx="0">
                  <c:v>kokonaisrahoitus yhteensä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square"/>
            <c:size val="5"/>
            <c:spPr>
              <a:solidFill>
                <a:schemeClr val="tx1"/>
              </a:solidFill>
              <a:ln w="9525" cap="sq" cmpd="sng">
                <a:solidFill>
                  <a:schemeClr val="tx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5255928374806832E-2"/>
                  <c:y val="-6.8320405480041257E-2"/>
                </c:manualLayout>
              </c:layout>
              <c:tx>
                <c:rich>
                  <a:bodyPr/>
                  <a:lstStyle/>
                  <a:p>
                    <a:r>
                      <a:rPr lang="en-US" sz="2200" dirty="0"/>
                      <a:t>37,2 M€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4638-4C93-B2A0-6990CC9F01F6}"/>
                </c:ext>
              </c:extLst>
            </c:dLbl>
            <c:dLbl>
              <c:idx val="1"/>
              <c:layout>
                <c:manualLayout>
                  <c:x val="-4.1459299294905209E-2"/>
                  <c:y val="-8.4605101736584601E-2"/>
                </c:manualLayout>
              </c:layout>
              <c:tx>
                <c:rich>
                  <a:bodyPr/>
                  <a:lstStyle/>
                  <a:p>
                    <a:r>
                      <a:rPr lang="en-US" sz="2200" dirty="0"/>
                      <a:t>35,7 M€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4638-4C93-B2A0-6990CC9F01F6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2200" dirty="0"/>
                      <a:t>15,6 M€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4638-4C93-B2A0-6990CC9F01F6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36,1 M€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4638-4C93-B2A0-6990CC9F01F6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5,6 M€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4638-4C93-B2A0-6990CC9F01F6}"/>
                </c:ext>
              </c:extLst>
            </c:dLbl>
            <c:numFmt formatCode="#,##0.0\ &quot;€&quot;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fi-FI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Sheet1!$D$16:$D$18</c:f>
              <c:strCache>
                <c:ptCount val="3"/>
                <c:pt idx="0">
                  <c:v>Puhdas siirtymä</c:v>
                </c:pt>
                <c:pt idx="1">
                  <c:v>Digitalisaatio ja uudet teknologiat</c:v>
                </c:pt>
                <c:pt idx="2">
                  <c:v>Hyvinvointi</c:v>
                </c:pt>
              </c:strCache>
            </c:strRef>
          </c:cat>
          <c:val>
            <c:numRef>
              <c:f>Sheet1!$F$16:$F$18</c:f>
              <c:numCache>
                <c:formatCode>_-* #\ ##0\ [$€-40B]_-;\-* #\ ##0\ [$€-40B]_-;_-* "-"??\ [$€-40B]_-;_-@_-</c:formatCode>
                <c:ptCount val="3"/>
                <c:pt idx="0">
                  <c:v>37258063</c:v>
                </c:pt>
                <c:pt idx="1">
                  <c:v>35685136</c:v>
                </c:pt>
                <c:pt idx="2">
                  <c:v>15623803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4638-4C93-B2A0-6990CC9F01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56265192"/>
        <c:axId val="795857504"/>
      </c:lineChart>
      <c:catAx>
        <c:axId val="7367644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36764816"/>
        <c:crosses val="autoZero"/>
        <c:auto val="1"/>
        <c:lblAlgn val="ctr"/>
        <c:lblOffset val="100"/>
        <c:noMultiLvlLbl val="0"/>
      </c:catAx>
      <c:valAx>
        <c:axId val="7367648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fi-FI"/>
          </a:p>
        </c:txPr>
        <c:crossAx val="736764456"/>
        <c:crosses val="autoZero"/>
        <c:crossBetween val="between"/>
      </c:valAx>
      <c:valAx>
        <c:axId val="795857504"/>
        <c:scaling>
          <c:orientation val="minMax"/>
        </c:scaling>
        <c:delete val="0"/>
        <c:axPos val="r"/>
        <c:numFmt formatCode="_-* #\ ##0\ [$€-40B]_-;\-* #\ ##0\ [$€-40B]_-;_-* &quot;-&quot;??\ [$€-40B]_-;_-@_-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fi-FI"/>
          </a:p>
        </c:txPr>
        <c:crossAx val="656265192"/>
        <c:crosses val="max"/>
        <c:crossBetween val="between"/>
      </c:valAx>
      <c:catAx>
        <c:axId val="6562651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9585750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fi-FI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fi-FI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fi-FI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 sz="2000">
          <a:solidFill>
            <a:schemeClr val="tx1"/>
          </a:solidFill>
          <a:latin typeface="Century Gothic" panose="020B0502020202020204" pitchFamily="34" charset="0"/>
        </a:defRPr>
      </a:pPr>
      <a:endParaRPr lang="fi-FI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Taul1!$B$1</c:f>
              <c:strCache>
                <c:ptCount val="1"/>
                <c:pt idx="0">
                  <c:v>Myynti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69A-4260-96EE-5DBEAD7D6F1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69A-4260-96EE-5DBEAD7D6F1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69A-4260-96EE-5DBEAD7D6F10}"/>
              </c:ext>
            </c:extLst>
          </c:dPt>
          <c:dLbls>
            <c:dLbl>
              <c:idx val="1"/>
              <c:tx>
                <c:rich>
                  <a:bodyPr/>
                  <a:lstStyle/>
                  <a:p>
                    <a:fld id="{885BB513-9C97-4774-8E14-1941760E6267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
25</a:t>
                    </a:r>
                    <a:r>
                      <a:rPr lang="en-US" sz="1197" b="0" i="0" u="none" strike="noStrike" baseline="0">
                        <a:effectLst/>
                      </a:rPr>
                      <a:t>–40 %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269A-4260-96EE-5DBEAD7D6F1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02E82983-7A1D-4224-B5FB-AC7C80E684A7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
0</a:t>
                    </a:r>
                    <a:r>
                      <a:rPr lang="en-US" sz="1197" b="0" i="0" u="none" strike="noStrike" baseline="0">
                        <a:effectLst/>
                      </a:rPr>
                      <a:t>–15 %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269A-4260-96EE-5DBEAD7D6F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i-FI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Taul1!$A$2:$A$4</c:f>
              <c:strCache>
                <c:ptCount val="3"/>
                <c:pt idx="0">
                  <c:v>EU ja valtio</c:v>
                </c:pt>
                <c:pt idx="1">
                  <c:v>Kaupungit</c:v>
                </c:pt>
                <c:pt idx="2">
                  <c:v>Muu julkinen</c:v>
                </c:pt>
              </c:strCache>
            </c:strRef>
          </c:cat>
          <c:val>
            <c:numRef>
              <c:f>Taul1!$B$2:$B$4</c:f>
              <c:numCache>
                <c:formatCode>General</c:formatCode>
                <c:ptCount val="3"/>
                <c:pt idx="0">
                  <c:v>60</c:v>
                </c:pt>
                <c:pt idx="1">
                  <c:v>25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69-4F85-A592-557E748EA3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fi-FI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38FA9C-64CE-4D4F-B0F5-AFA78A8EB314}" type="datetimeFigureOut">
              <a:rPr lang="fi-FI" smtClean="0"/>
              <a:t>23.2.2026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4B2939-C6D5-4A3D-A2DC-403EE2F68CF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84434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4B2939-C6D5-4A3D-A2DC-403EE2F68CFB}" type="slidenum">
              <a:rPr lang="fi-FI" smtClean="0"/>
              <a:t>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01350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4B2939-C6D5-4A3D-A2DC-403EE2F68CFB}" type="slidenum">
              <a:rPr lang="fi-FI" smtClean="0"/>
              <a:t>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56151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4B2939-C6D5-4A3D-A2DC-403EE2F68CFB}" type="slidenum">
              <a:rPr lang="fi-FI" smtClean="0"/>
              <a:t>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391252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4B2939-C6D5-4A3D-A2DC-403EE2F68CFB}" type="slidenum">
              <a:rPr lang="fi-FI" smtClean="0"/>
              <a:t>7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190597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4B2939-C6D5-4A3D-A2DC-403EE2F68CFB}" type="slidenum">
              <a:rPr lang="fi-FI" smtClean="0"/>
              <a:t>8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17569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7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Kuva 13">
            <a:extLst>
              <a:ext uri="{FF2B5EF4-FFF2-40B4-BE49-F238E27FC236}">
                <a16:creationId xmlns:a16="http://schemas.microsoft.com/office/drawing/2014/main" id="{2F46D1B2-F7E9-9F18-5182-85D9A8450D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F6E6260-E36C-484A-9F25-1346EC50A8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8894" y="1888844"/>
            <a:ext cx="10632141" cy="3230003"/>
          </a:xfrm>
        </p:spPr>
        <p:txBody>
          <a:bodyPr anchor="t" anchorCtr="0"/>
          <a:lstStyle>
            <a:lvl1pPr algn="l">
              <a:lnSpc>
                <a:spcPct val="70000"/>
              </a:lnSpc>
              <a:defRPr sz="14500" spc="-450" baseline="0"/>
            </a:lvl1pPr>
          </a:lstStyle>
          <a:p>
            <a:r>
              <a:rPr lang="en-GB" err="1"/>
              <a:t>Lisää</a:t>
            </a:r>
            <a:r>
              <a:rPr lang="en-GB"/>
              <a:t> </a:t>
            </a:r>
            <a:r>
              <a:rPr lang="en-GB" err="1"/>
              <a:t>otsikko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FDDA9F-DC3B-4803-9730-F564F287AC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8893" y="5154705"/>
            <a:ext cx="10632141" cy="829236"/>
          </a:xfrm>
        </p:spPr>
        <p:txBody>
          <a:bodyPr/>
          <a:lstStyle>
            <a:lvl1pPr marL="0" indent="0" algn="l">
              <a:buNone/>
              <a:defRPr sz="15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en-GB"/>
          </a:p>
        </p:txBody>
      </p:sp>
      <p:pic>
        <p:nvPicPr>
          <p:cNvPr id="12" name="Kuva 11" descr="innokaupungit logo">
            <a:extLst>
              <a:ext uri="{FF2B5EF4-FFF2-40B4-BE49-F238E27FC236}">
                <a16:creationId xmlns:a16="http://schemas.microsoft.com/office/drawing/2014/main" id="{41AE180D-72E9-04CF-64E1-9DFBB1B1A7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1882" y="885825"/>
            <a:ext cx="2038346" cy="319834"/>
          </a:xfrm>
          <a:prstGeom prst="rect">
            <a:avLst/>
          </a:prstGeom>
        </p:spPr>
      </p:pic>
      <p:pic>
        <p:nvPicPr>
          <p:cNvPr id="15" name="Kuva 14" descr="lippu Euroopan unionin osarahoittama">
            <a:extLst>
              <a:ext uri="{FF2B5EF4-FFF2-40B4-BE49-F238E27FC236}">
                <a16:creationId xmlns:a16="http://schemas.microsoft.com/office/drawing/2014/main" id="{BD985083-843E-111E-2D56-80F6D41B81F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484" y="6227637"/>
            <a:ext cx="1900516" cy="39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769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uv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in paikkamerkki 10">
            <a:extLst>
              <a:ext uri="{FF2B5EF4-FFF2-40B4-BE49-F238E27FC236}">
                <a16:creationId xmlns:a16="http://schemas.microsoft.com/office/drawing/2014/main" id="{8CBE3CD3-0396-60DE-2309-57D4C27B00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6481" y="1367028"/>
            <a:ext cx="3272119" cy="1226058"/>
          </a:xfrm>
        </p:spPr>
        <p:txBody>
          <a:bodyPr anchor="ctr" anchorCtr="0"/>
          <a:lstStyle>
            <a:lvl1pPr marL="0" indent="0">
              <a:lnSpc>
                <a:spcPct val="80000"/>
              </a:lnSpc>
              <a:buNone/>
              <a:defRPr sz="10000">
                <a:latin typeface="+mj-lt"/>
              </a:defRPr>
            </a:lvl1pPr>
          </a:lstStyle>
          <a:p>
            <a:pPr lvl="0"/>
            <a:r>
              <a:rPr lang="fi-FI"/>
              <a:t>XXX</a:t>
            </a:r>
          </a:p>
        </p:txBody>
      </p:sp>
      <p:sp>
        <p:nvSpPr>
          <p:cNvPr id="14" name="Tekstin paikkamerkki 10">
            <a:extLst>
              <a:ext uri="{FF2B5EF4-FFF2-40B4-BE49-F238E27FC236}">
                <a16:creationId xmlns:a16="http://schemas.microsoft.com/office/drawing/2014/main" id="{E5EE85B7-5683-122A-43EC-24064A9553F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2727" y="1367028"/>
            <a:ext cx="3272119" cy="1226058"/>
          </a:xfrm>
        </p:spPr>
        <p:txBody>
          <a:bodyPr anchor="ctr" anchorCtr="0"/>
          <a:lstStyle>
            <a:lvl1pPr marL="0" indent="0">
              <a:lnSpc>
                <a:spcPct val="80000"/>
              </a:lnSpc>
              <a:buNone/>
              <a:defRPr sz="10000">
                <a:latin typeface="+mj-lt"/>
              </a:defRPr>
            </a:lvl1pPr>
          </a:lstStyle>
          <a:p>
            <a:pPr lvl="0"/>
            <a:r>
              <a:rPr lang="fi-FI"/>
              <a:t>XXX</a:t>
            </a:r>
          </a:p>
        </p:txBody>
      </p:sp>
      <p:sp>
        <p:nvSpPr>
          <p:cNvPr id="17" name="Tekstin paikkamerkki 10">
            <a:extLst>
              <a:ext uri="{FF2B5EF4-FFF2-40B4-BE49-F238E27FC236}">
                <a16:creationId xmlns:a16="http://schemas.microsoft.com/office/drawing/2014/main" id="{0D044B92-25FB-D138-2343-061E47E4E14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78973" y="1367028"/>
            <a:ext cx="3272119" cy="1226058"/>
          </a:xfrm>
        </p:spPr>
        <p:txBody>
          <a:bodyPr anchor="ctr" anchorCtr="0"/>
          <a:lstStyle>
            <a:lvl1pPr marL="0" indent="0">
              <a:lnSpc>
                <a:spcPct val="80000"/>
              </a:lnSpc>
              <a:buNone/>
              <a:defRPr sz="10000">
                <a:latin typeface="+mj-lt"/>
              </a:defRPr>
            </a:lvl1pPr>
          </a:lstStyle>
          <a:p>
            <a:pPr lvl="0"/>
            <a:r>
              <a:rPr lang="fi-FI"/>
              <a:t>XXX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996DCA-8E68-4F4A-A4A6-ACE6BC7F2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23.2.2026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DC7B94-042D-44C2-B7B2-1128AAFA5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FF758F-2E86-4270-85EA-931D55C92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  <p:sp>
        <p:nvSpPr>
          <p:cNvPr id="4" name="Tekstin paikkamerkki 10">
            <a:extLst>
              <a:ext uri="{FF2B5EF4-FFF2-40B4-BE49-F238E27FC236}">
                <a16:creationId xmlns:a16="http://schemas.microsoft.com/office/drawing/2014/main" id="{31CED44C-30C0-AF5B-D843-B97071B06AF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66481" y="2702052"/>
            <a:ext cx="3272119" cy="2907792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3000">
                <a:latin typeface="+mn-lt"/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9" name="Tekstin paikkamerkki 10">
            <a:extLst>
              <a:ext uri="{FF2B5EF4-FFF2-40B4-BE49-F238E27FC236}">
                <a16:creationId xmlns:a16="http://schemas.microsoft.com/office/drawing/2014/main" id="{E0A60571-511B-69AA-D1F4-71545249D4E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572727" y="2702052"/>
            <a:ext cx="3272119" cy="2907792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3000">
                <a:latin typeface="+mn-lt"/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20" name="Tekstin paikkamerkki 10">
            <a:extLst>
              <a:ext uri="{FF2B5EF4-FFF2-40B4-BE49-F238E27FC236}">
                <a16:creationId xmlns:a16="http://schemas.microsoft.com/office/drawing/2014/main" id="{C940F6F8-2124-99CA-6E5F-26703BB540F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378973" y="2702052"/>
            <a:ext cx="3272119" cy="2907792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3000">
                <a:latin typeface="+mn-lt"/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</p:spTree>
    <p:extLst>
      <p:ext uri="{BB962C8B-B14F-4D97-AF65-F5344CB8AC3E}">
        <p14:creationId xmlns:p14="http://schemas.microsoft.com/office/powerpoint/2010/main" val="1821556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760000" cy="435133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21E0ED81-E7C8-4A75-9BCA-70A65F807F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04025" y="1828800"/>
            <a:ext cx="4549775" cy="4352925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F663B313-AEF2-4DAF-B694-6807ECE88337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23.2.2026</a:t>
            </a:fld>
            <a:endParaRPr lang="fi-FI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52E532A-E658-4132-885B-3E30693521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308A7A2-9B6B-4C01-8A53-3BAE37D7108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72382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uvateksti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 5" descr="innokaupungit logo">
            <a:extLst>
              <a:ext uri="{FF2B5EF4-FFF2-40B4-BE49-F238E27FC236}">
                <a16:creationId xmlns:a16="http://schemas.microsoft.com/office/drawing/2014/main" id="{77B62EE7-0CA6-8550-B636-FD25FDE4D6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6513948"/>
            <a:ext cx="966787" cy="151697"/>
          </a:xfrm>
          <a:prstGeom prst="rect">
            <a:avLst/>
          </a:prstGeom>
        </p:spPr>
      </p:pic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06789F3-151D-4A78-8134-2617E04A6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5999" cy="6858000"/>
          </a:xfrm>
          <a:solidFill>
            <a:srgbClr val="F3F5F4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481" y="979207"/>
            <a:ext cx="4984100" cy="1325563"/>
          </a:xfrm>
        </p:spPr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904" y="1825625"/>
            <a:ext cx="4984100" cy="435133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B864D02-53F0-4486-B049-31DC6463E28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23.2.2026</a:t>
            </a:fld>
            <a:endParaRPr lang="fi-FI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FDB47B6-BF84-4E39-AA00-9C0461835F5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14E2ED4-F2BA-451D-9887-4EFA690716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5A07F505-1DDE-99DF-5D95-9CB7AEBCB3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292400" y="6228000"/>
            <a:ext cx="1900800" cy="399600"/>
          </a:xfrm>
          <a:blipFill>
            <a:blip r:embed="rId4"/>
            <a:stretch>
              <a:fillRect/>
            </a:stretch>
          </a:blipFill>
        </p:spPr>
        <p:txBody>
          <a:bodyPr anchor="ctr" anchorCtr="0"/>
          <a:lstStyle>
            <a:lvl1pPr marL="0" indent="0" algn="ctr">
              <a:buNone/>
              <a:defRPr sz="100"/>
            </a:lvl1pPr>
          </a:lstStyle>
          <a:p>
            <a:pPr lvl="0"/>
            <a:r>
              <a:rPr lang="fi-FI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107489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tekstillinen kuv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6093" y="979207"/>
            <a:ext cx="4984100" cy="1325563"/>
          </a:xfrm>
        </p:spPr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2516" y="1825625"/>
            <a:ext cx="4984100" cy="435133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77B62EE7-0CA6-8550-B636-FD25FDE4D6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6513948"/>
            <a:ext cx="966787" cy="151697"/>
          </a:xfrm>
          <a:prstGeom prst="rect">
            <a:avLst/>
          </a:prstGeom>
        </p:spPr>
      </p:pic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06789F3-151D-4A78-8134-2617E04A6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5999" cy="6858000"/>
          </a:xfrm>
          <a:solidFill>
            <a:srgbClr val="F3F5F4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B864D02-53F0-4486-B049-31DC6463E28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23.2.2026</a:t>
            </a:fld>
            <a:endParaRPr lang="fi-FI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FDB47B6-BF84-4E39-AA00-9C0461835F5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14E2ED4-F2BA-451D-9887-4EFA690716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5A07F505-1DDE-99DF-5D95-9CB7AEBCB3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0400" y="6512400"/>
            <a:ext cx="968400" cy="1512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anchor="ctr" anchorCtr="0"/>
          <a:lstStyle>
            <a:lvl1pPr marL="0" indent="0" algn="ctr">
              <a:buNone/>
              <a:defRPr sz="100"/>
            </a:lvl1pPr>
          </a:lstStyle>
          <a:p>
            <a:pPr lvl="0"/>
            <a:r>
              <a:rPr lang="fi-FI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148609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koo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 5" descr="innokaupungit logo">
            <a:extLst>
              <a:ext uri="{FF2B5EF4-FFF2-40B4-BE49-F238E27FC236}">
                <a16:creationId xmlns:a16="http://schemas.microsoft.com/office/drawing/2014/main" id="{77B62EE7-0CA6-8550-B636-FD25FDE4D6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6513948"/>
            <a:ext cx="966787" cy="151697"/>
          </a:xfrm>
          <a:prstGeom prst="rect">
            <a:avLst/>
          </a:prstGeom>
        </p:spPr>
      </p:pic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06789F3-151D-4A78-8134-2617E04A6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5237" y="763524"/>
            <a:ext cx="3067812" cy="1901952"/>
          </a:xfrm>
          <a:solidFill>
            <a:schemeClr val="accent1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B864D02-53F0-4486-B049-31DC6463E28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23.2.2026</a:t>
            </a:fld>
            <a:endParaRPr lang="fi-FI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FDB47B6-BF84-4E39-AA00-9C0461835F5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14E2ED4-F2BA-451D-9887-4EFA690716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5A07F505-1DDE-99DF-5D95-9CB7AEBCB32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0400" y="6512400"/>
            <a:ext cx="968400" cy="1512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anchor="ctr" anchorCtr="0"/>
          <a:lstStyle>
            <a:lvl1pPr marL="0" indent="0" algn="ctr">
              <a:buNone/>
              <a:defRPr sz="100"/>
            </a:lvl1pPr>
          </a:lstStyle>
          <a:p>
            <a:pPr lvl="0"/>
            <a:r>
              <a:rPr lang="fi-FI"/>
              <a:t> </a:t>
            </a:r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ED1934CF-39B8-305B-4B23-7E430D7A055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41045" y="2870835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5766451E-DB5C-7666-7CEC-632402A0245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562857" y="763524"/>
            <a:ext cx="3067812" cy="1901952"/>
          </a:xfrm>
          <a:solidFill>
            <a:schemeClr val="accent3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15" name="Tekstin paikkamerkki 10">
            <a:extLst>
              <a:ext uri="{FF2B5EF4-FFF2-40B4-BE49-F238E27FC236}">
                <a16:creationId xmlns:a16="http://schemas.microsoft.com/office/drawing/2014/main" id="{C4337FA2-9815-A2E2-F0EE-C41EDA660AA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58665" y="2870835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6" name="Picture Placeholder 7">
            <a:extLst>
              <a:ext uri="{FF2B5EF4-FFF2-40B4-BE49-F238E27FC236}">
                <a16:creationId xmlns:a16="http://schemas.microsoft.com/office/drawing/2014/main" id="{22A269B1-E69F-77FD-BC73-BD56C592AAC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366761" y="763524"/>
            <a:ext cx="3067812" cy="1901952"/>
          </a:xfrm>
          <a:solidFill>
            <a:schemeClr val="accent1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17" name="Tekstin paikkamerkki 10">
            <a:extLst>
              <a:ext uri="{FF2B5EF4-FFF2-40B4-BE49-F238E27FC236}">
                <a16:creationId xmlns:a16="http://schemas.microsoft.com/office/drawing/2014/main" id="{62325F87-D67D-8CE2-A2BB-0FD164E9FD8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362569" y="2870835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8" name="Picture Placeholder 7">
            <a:extLst>
              <a:ext uri="{FF2B5EF4-FFF2-40B4-BE49-F238E27FC236}">
                <a16:creationId xmlns:a16="http://schemas.microsoft.com/office/drawing/2014/main" id="{BE9D6C3F-37CF-721A-E437-4F869DBEB5B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45237" y="3433572"/>
            <a:ext cx="3067812" cy="1901952"/>
          </a:xfrm>
          <a:solidFill>
            <a:schemeClr val="accent3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19" name="Tekstin paikkamerkki 10">
            <a:extLst>
              <a:ext uri="{FF2B5EF4-FFF2-40B4-BE49-F238E27FC236}">
                <a16:creationId xmlns:a16="http://schemas.microsoft.com/office/drawing/2014/main" id="{40E22C75-6D76-5129-399F-8EEE2D77167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41045" y="5540883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20" name="Picture Placeholder 7">
            <a:extLst>
              <a:ext uri="{FF2B5EF4-FFF2-40B4-BE49-F238E27FC236}">
                <a16:creationId xmlns:a16="http://schemas.microsoft.com/office/drawing/2014/main" id="{0A1A7311-3989-0F23-0F2F-E1F4F8976D6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562857" y="3433572"/>
            <a:ext cx="3067812" cy="1901952"/>
          </a:xfrm>
          <a:solidFill>
            <a:schemeClr val="accent1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21" name="Tekstin paikkamerkki 10">
            <a:extLst>
              <a:ext uri="{FF2B5EF4-FFF2-40B4-BE49-F238E27FC236}">
                <a16:creationId xmlns:a16="http://schemas.microsoft.com/office/drawing/2014/main" id="{F4339A79-742E-386A-C2D7-013E0CA4C60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58665" y="5540883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BF4B83B9-684B-4E8B-46B9-D3115B565BC1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366761" y="3433572"/>
            <a:ext cx="3067812" cy="1901952"/>
          </a:xfrm>
          <a:solidFill>
            <a:schemeClr val="accent3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23" name="Tekstin paikkamerkki 10">
            <a:extLst>
              <a:ext uri="{FF2B5EF4-FFF2-40B4-BE49-F238E27FC236}">
                <a16:creationId xmlns:a16="http://schemas.microsoft.com/office/drawing/2014/main" id="{50F2F023-0068-C06A-6E39-4FE4E29EF9C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362569" y="5540883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</p:spTree>
    <p:extLst>
      <p:ext uri="{BB962C8B-B14F-4D97-AF65-F5344CB8AC3E}">
        <p14:creationId xmlns:p14="http://schemas.microsoft.com/office/powerpoint/2010/main" val="40333101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 5">
            <a:extLst>
              <a:ext uri="{FF2B5EF4-FFF2-40B4-BE49-F238E27FC236}">
                <a16:creationId xmlns:a16="http://schemas.microsoft.com/office/drawing/2014/main" id="{77B62EE7-0CA6-8550-B636-FD25FDE4D6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6513948"/>
            <a:ext cx="966787" cy="151697"/>
          </a:xfrm>
          <a:prstGeom prst="rect">
            <a:avLst/>
          </a:prstGeom>
        </p:spPr>
      </p:pic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06789F3-151D-4A78-8134-2617E04A6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rgbClr val="F3F5F4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5A07F505-1DDE-99DF-5D95-9CB7AEBCB3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0400" y="6512400"/>
            <a:ext cx="968400" cy="1512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anchor="ctr" anchorCtr="0"/>
          <a:lstStyle>
            <a:lvl1pPr marL="0" indent="0" algn="ctr">
              <a:buNone/>
              <a:defRPr sz="100"/>
            </a:lvl1pPr>
          </a:lstStyle>
          <a:p>
            <a:pPr lvl="0"/>
            <a:r>
              <a:rPr lang="fi-FI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803007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ema lyhy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979207"/>
            <a:ext cx="5425439" cy="1325563"/>
          </a:xfrm>
        </p:spPr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13" name="Tekstin paikkamerkki 12">
            <a:extLst>
              <a:ext uri="{FF2B5EF4-FFF2-40B4-BE49-F238E27FC236}">
                <a16:creationId xmlns:a16="http://schemas.microsoft.com/office/drawing/2014/main" id="{6B44D570-2BF8-38CD-3656-93D2A69C6B6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096001" y="2651125"/>
            <a:ext cx="5423802" cy="3535363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06789F3-151D-4A78-8134-2617E04A6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8095" y="749808"/>
            <a:ext cx="4576573" cy="5358384"/>
          </a:xfrm>
          <a:solidFill>
            <a:srgbClr val="F3F5F4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B864D02-53F0-4486-B049-31DC6463E28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23.2.2026</a:t>
            </a:fld>
            <a:endParaRPr lang="fi-FI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FDB47B6-BF84-4E39-AA00-9C0461835F5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14E2ED4-F2BA-451D-9887-4EFA690716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717989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ema pitk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864907"/>
            <a:ext cx="5425439" cy="524981"/>
          </a:xfrm>
        </p:spPr>
        <p:txBody>
          <a:bodyPr/>
          <a:lstStyle>
            <a:lvl1pPr>
              <a:defRPr sz="3000">
                <a:latin typeface="+mn-lt"/>
              </a:defRPr>
            </a:lvl1pPr>
          </a:lstStyle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06789F3-151D-4A78-8134-2617E04A6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8095" y="749808"/>
            <a:ext cx="4576573" cy="5358384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7C1A3B99-99A4-B46C-5682-3F9EEB6D320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095999" y="1531938"/>
            <a:ext cx="5425439" cy="46545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B864D02-53F0-4486-B049-31DC6463E28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23.2.2026</a:t>
            </a:fld>
            <a:endParaRPr lang="fi-FI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FDB47B6-BF84-4E39-AA00-9C0461835F5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14E2ED4-F2BA-451D-9887-4EFA690716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767392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av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>
            <a:extLst>
              <a:ext uri="{FF2B5EF4-FFF2-40B4-BE49-F238E27FC236}">
                <a16:creationId xmlns:a16="http://schemas.microsoft.com/office/drawing/2014/main" id="{6EBA2959-2915-2AE1-8183-B12DD0530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481" y="979207"/>
            <a:ext cx="4623625" cy="1325563"/>
          </a:xfrm>
        </p:spPr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03C0B659-1CE0-80A3-7DEA-7C518F6D9C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6762" y="2692908"/>
            <a:ext cx="4623625" cy="3484692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32358" y="979206"/>
            <a:ext cx="5007954" cy="5198393"/>
          </a:xfrm>
        </p:spPr>
        <p:txBody>
          <a:bodyPr anchor="ctr" anchorCtr="0"/>
          <a:lstStyle>
            <a:lvl1pPr marL="0" indent="0" algn="ctr">
              <a:buFont typeface="+mj-lt"/>
              <a:buNone/>
              <a:defRPr sz="2500"/>
            </a:lvl1pPr>
          </a:lstStyle>
          <a:p>
            <a:pPr lvl="0"/>
            <a:r>
              <a:rPr lang="fi-FI"/>
              <a:t>Lisää kaavio tai taulukko</a:t>
            </a:r>
          </a:p>
        </p:txBody>
      </p:sp>
    </p:spTree>
    <p:extLst>
      <p:ext uri="{BB962C8B-B14F-4D97-AF65-F5344CB8AC3E}">
        <p14:creationId xmlns:p14="http://schemas.microsoft.com/office/powerpoint/2010/main" val="28729607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482" y="979207"/>
            <a:ext cx="5060578" cy="742017"/>
          </a:xfrm>
        </p:spPr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482" y="1922929"/>
            <a:ext cx="5060578" cy="3873034"/>
          </a:xfrm>
        </p:spPr>
        <p:txBody>
          <a:bodyPr/>
          <a:lstStyle>
            <a:lvl1pPr marL="358775" indent="-358775">
              <a:buFont typeface="+mj-lt"/>
              <a:buAutoNum type="arabicPeriod"/>
              <a:defRPr sz="2500"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A45A29D8-3876-A989-F99C-0AF0CF7BEB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481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514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tsikkodia 2">
    <p:bg>
      <p:bgPr>
        <a:solidFill>
          <a:srgbClr val="FEF7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E6260-E36C-484A-9F25-1346EC50A8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8894" y="1888844"/>
            <a:ext cx="10632141" cy="3230003"/>
          </a:xfrm>
        </p:spPr>
        <p:txBody>
          <a:bodyPr anchor="t" anchorCtr="0"/>
          <a:lstStyle>
            <a:lvl1pPr algn="l">
              <a:lnSpc>
                <a:spcPct val="70000"/>
              </a:lnSpc>
              <a:defRPr sz="14500" spc="-450" baseline="0"/>
            </a:lvl1pPr>
          </a:lstStyle>
          <a:p>
            <a:r>
              <a:rPr lang="en-GB" err="1"/>
              <a:t>Lisää</a:t>
            </a:r>
            <a:r>
              <a:rPr lang="en-GB"/>
              <a:t> </a:t>
            </a:r>
            <a:r>
              <a:rPr lang="en-GB" err="1"/>
              <a:t>otsikko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FDDA9F-DC3B-4803-9730-F564F287AC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8893" y="5154705"/>
            <a:ext cx="10632141" cy="829236"/>
          </a:xfrm>
        </p:spPr>
        <p:txBody>
          <a:bodyPr/>
          <a:lstStyle>
            <a:lvl1pPr marL="0" indent="0" algn="l">
              <a:buNone/>
              <a:defRPr sz="15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en-GB"/>
          </a:p>
        </p:txBody>
      </p:sp>
      <p:pic>
        <p:nvPicPr>
          <p:cNvPr id="12" name="Kuva 11" descr="innokaupungit logo">
            <a:extLst>
              <a:ext uri="{FF2B5EF4-FFF2-40B4-BE49-F238E27FC236}">
                <a16:creationId xmlns:a16="http://schemas.microsoft.com/office/drawing/2014/main" id="{41AE180D-72E9-04CF-64E1-9DFBB1B1A7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1882" y="885825"/>
            <a:ext cx="2038346" cy="319834"/>
          </a:xfrm>
          <a:prstGeom prst="rect">
            <a:avLst/>
          </a:prstGeom>
        </p:spPr>
      </p:pic>
      <p:pic>
        <p:nvPicPr>
          <p:cNvPr id="4" name="Kuva 3" descr="lippu Euroopan unionin osarahoittama">
            <a:extLst>
              <a:ext uri="{FF2B5EF4-FFF2-40B4-BE49-F238E27FC236}">
                <a16:creationId xmlns:a16="http://schemas.microsoft.com/office/drawing/2014/main" id="{8D366156-1052-C22C-CBEB-38F4FB4F33B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484" y="6227637"/>
            <a:ext cx="1900516" cy="39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624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sto">
    <p:bg>
      <p:bgPr>
        <a:solidFill>
          <a:srgbClr val="FEF7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DC208-0BC6-4780-8569-0CCC5C8BC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9616" y="1435608"/>
            <a:ext cx="9185148" cy="3328415"/>
          </a:xfrm>
        </p:spPr>
        <p:txBody>
          <a:bodyPr anchor="ctr" anchorCtr="0"/>
          <a:lstStyle>
            <a:lvl1pPr>
              <a:defRPr sz="4500" spc="-70" baseline="0">
                <a:latin typeface="+mn-lt"/>
              </a:defRPr>
            </a:lvl1pPr>
          </a:lstStyle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1212A6-DA8E-4A60-A5F2-8DAE3B39E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23.2.2026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766CB0-43A1-4E89-83D2-9E67BAD63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2AEE1E-B285-4162-ABF0-E898A0AD6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Tekstin paikkamerkki 9">
            <a:extLst>
              <a:ext uri="{FF2B5EF4-FFF2-40B4-BE49-F238E27FC236}">
                <a16:creationId xmlns:a16="http://schemas.microsoft.com/office/drawing/2014/main" id="{655E66E0-8A7C-0D59-515F-6CE73B9CCC2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00188" y="4764023"/>
            <a:ext cx="9191625" cy="411353"/>
          </a:xfrm>
        </p:spPr>
        <p:txBody>
          <a:bodyPr/>
          <a:lstStyle>
            <a:lvl1pPr marL="0" indent="0">
              <a:buNone/>
              <a:defRPr sz="1500">
                <a:latin typeface="Outfit SemiBold" pitchFamily="2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Etunimi Sukunimi</a:t>
            </a:r>
          </a:p>
        </p:txBody>
      </p:sp>
      <p:pic>
        <p:nvPicPr>
          <p:cNvPr id="11" name="Kuva 10" descr="innokaupungit logo">
            <a:extLst>
              <a:ext uri="{FF2B5EF4-FFF2-40B4-BE49-F238E27FC236}">
                <a16:creationId xmlns:a16="http://schemas.microsoft.com/office/drawing/2014/main" id="{2D2699C6-9D50-EC4C-0EBE-6A04D5EE31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6513948"/>
            <a:ext cx="966787" cy="15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1467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1">
    <p:bg>
      <p:bgPr>
        <a:solidFill>
          <a:srgbClr val="368D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DC208-0BC6-4780-8569-0CCC5C8BC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180844"/>
            <a:ext cx="10515600" cy="2506641"/>
          </a:xfrm>
        </p:spPr>
        <p:txBody>
          <a:bodyPr anchor="t" anchorCtr="0"/>
          <a:lstStyle>
            <a:lvl1pPr>
              <a:defRPr sz="9500" spc="-70" baseline="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AD90FD-B435-43DB-9A67-DD6748747D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035891"/>
            <a:ext cx="10515600" cy="105375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1212A6-DA8E-4A60-A5F2-8DAE3B39E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F408733-3F8E-45BE-8526-0E0F500B8042}" type="datetimeFigureOut">
              <a:rPr lang="fi-FI" smtClean="0"/>
              <a:pPr/>
              <a:t>23.2.2026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766CB0-43A1-4E89-83D2-9E67BAD63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2AEE1E-B285-4162-ABF0-E898A0AD6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1160B98-140E-4345-B1A3-2A7247C42973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F72F2E25-DD16-16F2-4AD2-B8E8A50636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28601" y="6513948"/>
            <a:ext cx="966785" cy="15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6572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2">
    <p:bg>
      <p:bgPr>
        <a:solidFill>
          <a:srgbClr val="B7D4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DC208-0BC6-4780-8569-0CCC5C8BC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180844"/>
            <a:ext cx="10515600" cy="2506641"/>
          </a:xfrm>
        </p:spPr>
        <p:txBody>
          <a:bodyPr anchor="t" anchorCtr="0"/>
          <a:lstStyle>
            <a:lvl1pPr>
              <a:defRPr sz="9500" spc="-70" baseline="0"/>
            </a:lvl1pPr>
          </a:lstStyle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AD90FD-B435-43DB-9A67-DD6748747D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035891"/>
            <a:ext cx="10515600" cy="105375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1212A6-DA8E-4A60-A5F2-8DAE3B39E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23.2.2026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766CB0-43A1-4E89-83D2-9E67BAD63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2AEE1E-B285-4162-ABF0-E898A0AD6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148274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3">
    <p:bg>
      <p:bgPr>
        <a:solidFill>
          <a:srgbClr val="FE91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DC208-0BC6-4780-8569-0CCC5C8BC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180844"/>
            <a:ext cx="10515600" cy="2506641"/>
          </a:xfrm>
        </p:spPr>
        <p:txBody>
          <a:bodyPr anchor="t" anchorCtr="0"/>
          <a:lstStyle>
            <a:lvl1pPr>
              <a:defRPr sz="9500" spc="-70" baseline="0"/>
            </a:lvl1pPr>
          </a:lstStyle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AD90FD-B435-43DB-9A67-DD6748747D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035891"/>
            <a:ext cx="10515600" cy="105375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1212A6-DA8E-4A60-A5F2-8DAE3B39E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23.2.2026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766CB0-43A1-4E89-83D2-9E67BAD63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2AEE1E-B285-4162-ABF0-E898A0AD6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316172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4">
    <p:bg>
      <p:bgPr>
        <a:solidFill>
          <a:srgbClr val="F3F5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DC208-0BC6-4780-8569-0CCC5C8BC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180844"/>
            <a:ext cx="10515600" cy="2506641"/>
          </a:xfrm>
        </p:spPr>
        <p:txBody>
          <a:bodyPr anchor="t" anchorCtr="0"/>
          <a:lstStyle>
            <a:lvl1pPr>
              <a:defRPr sz="9500" spc="-70" baseline="0"/>
            </a:lvl1pPr>
          </a:lstStyle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AD90FD-B435-43DB-9A67-DD6748747D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035891"/>
            <a:ext cx="10515600" cy="105375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1212A6-DA8E-4A60-A5F2-8DAE3B39E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23.2.2026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766CB0-43A1-4E89-83D2-9E67BAD63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2AEE1E-B285-4162-ABF0-E898A0AD6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970519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5B7F3-1215-4921-A314-96E4FC2B1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DE34914-B5F2-4084-8552-6153E3BFA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23.2.2026</a:t>
            </a:fld>
            <a:endParaRPr lang="fi-FI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3C69628-CCBB-4581-842C-07AC1724D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C581D05-5813-4B50-86D4-96A15B78A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58178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C8C091-C242-4851-9826-ECBA43530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23.2.2026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B64547-60FB-4F82-B034-DC7F10F48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519037-54EE-46F6-8610-A2A8D9E61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  <p:pic>
        <p:nvPicPr>
          <p:cNvPr id="2" name="Kuva 1" descr="innokaupungit logo">
            <a:extLst>
              <a:ext uri="{FF2B5EF4-FFF2-40B4-BE49-F238E27FC236}">
                <a16:creationId xmlns:a16="http://schemas.microsoft.com/office/drawing/2014/main" id="{228FBA97-576A-3D51-4B93-A2AF55415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6513948"/>
            <a:ext cx="966787" cy="15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1757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Yhteystiedot 1">
    <p:bg>
      <p:bgPr>
        <a:solidFill>
          <a:srgbClr val="FEF7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>
            <a:extLst>
              <a:ext uri="{FF2B5EF4-FFF2-40B4-BE49-F238E27FC236}">
                <a16:creationId xmlns:a16="http://schemas.microsoft.com/office/drawing/2014/main" id="{93D5A852-39AD-EFA2-D48D-DECED01EE4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484" y="6227637"/>
            <a:ext cx="1900516" cy="398719"/>
          </a:xfrm>
          <a:prstGeom prst="rect">
            <a:avLst/>
          </a:prstGeom>
        </p:spPr>
      </p:pic>
      <p:sp>
        <p:nvSpPr>
          <p:cNvPr id="10" name="Tekstin paikkamerkki 9">
            <a:extLst>
              <a:ext uri="{FF2B5EF4-FFF2-40B4-BE49-F238E27FC236}">
                <a16:creationId xmlns:a16="http://schemas.microsoft.com/office/drawing/2014/main" id="{466A2253-740A-89C3-AE60-6ADCF1E087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3439" y="5024628"/>
            <a:ext cx="5762561" cy="1509078"/>
          </a:xfrm>
        </p:spPr>
        <p:txBody>
          <a:bodyPr anchor="b" anchorCtr="0"/>
          <a:lstStyle>
            <a:lvl1pPr marL="0" indent="0">
              <a:buNone/>
              <a:defRPr sz="1500"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36D96C58-5437-F76A-B2F8-1936F8956A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90572" y="2837102"/>
            <a:ext cx="7612380" cy="1194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4651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Yhteystiedo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17A4029F-B7AE-D3AC-22B7-AF1E74C6A8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Kuva 4">
            <a:extLst>
              <a:ext uri="{FF2B5EF4-FFF2-40B4-BE49-F238E27FC236}">
                <a16:creationId xmlns:a16="http://schemas.microsoft.com/office/drawing/2014/main" id="{93D5A852-39AD-EFA2-D48D-DECED01EE4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484" y="6227637"/>
            <a:ext cx="1900516" cy="398719"/>
          </a:xfrm>
          <a:prstGeom prst="rect">
            <a:avLst/>
          </a:prstGeom>
        </p:spPr>
      </p:pic>
      <p:sp>
        <p:nvSpPr>
          <p:cNvPr id="10" name="Tekstin paikkamerkki 9">
            <a:extLst>
              <a:ext uri="{FF2B5EF4-FFF2-40B4-BE49-F238E27FC236}">
                <a16:creationId xmlns:a16="http://schemas.microsoft.com/office/drawing/2014/main" id="{466A2253-740A-89C3-AE60-6ADCF1E087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3439" y="5024628"/>
            <a:ext cx="5762561" cy="1509078"/>
          </a:xfrm>
        </p:spPr>
        <p:txBody>
          <a:bodyPr anchor="b" anchorCtr="0"/>
          <a:lstStyle>
            <a:lvl1pPr marL="0" indent="0">
              <a:buNone/>
              <a:defRPr sz="1500"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36D96C58-5437-F76A-B2F8-1936F8956A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90572" y="2837102"/>
            <a:ext cx="7612380" cy="1194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140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Otsikko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orakulmio 7">
            <a:extLst>
              <a:ext uri="{FF2B5EF4-FFF2-40B4-BE49-F238E27FC236}">
                <a16:creationId xmlns:a16="http://schemas.microsoft.com/office/drawing/2014/main" id="{415C6263-B763-500F-3560-FBBB6CEEBFB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rgbClr val="454545">
                  <a:alpha val="34000"/>
                </a:srgbClr>
              </a:gs>
              <a:gs pos="84000">
                <a:schemeClr val="bg1">
                  <a:alpha val="0"/>
                  <a:lumMod val="19000"/>
                </a:schemeClr>
              </a:gs>
              <a:gs pos="0">
                <a:srgbClr val="292929">
                  <a:alpha val="64000"/>
                  <a:lumMod val="2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6E6260-E36C-484A-9F25-1346EC50A8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8894" y="1888844"/>
            <a:ext cx="10632141" cy="3230003"/>
          </a:xfrm>
        </p:spPr>
        <p:txBody>
          <a:bodyPr anchor="t" anchorCtr="0"/>
          <a:lstStyle>
            <a:lvl1pPr algn="l">
              <a:lnSpc>
                <a:spcPct val="70000"/>
              </a:lnSpc>
              <a:defRPr sz="14500" spc="-450" baseline="0">
                <a:solidFill>
                  <a:schemeClr val="bg1"/>
                </a:solidFill>
              </a:defRPr>
            </a:lvl1pPr>
          </a:lstStyle>
          <a:p>
            <a:r>
              <a:rPr lang="en-GB" err="1"/>
              <a:t>Lisää</a:t>
            </a:r>
            <a:r>
              <a:rPr lang="en-GB"/>
              <a:t> </a:t>
            </a:r>
            <a:r>
              <a:rPr lang="en-GB" err="1"/>
              <a:t>otsikko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FDDA9F-DC3B-4803-9730-F564F287AC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8893" y="5154705"/>
            <a:ext cx="10632141" cy="829236"/>
          </a:xfrm>
        </p:spPr>
        <p:txBody>
          <a:bodyPr/>
          <a:lstStyle>
            <a:lvl1pPr marL="0" indent="0" algn="l">
              <a:buNone/>
              <a:defRPr sz="15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en-GB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41AE180D-72E9-04CF-64E1-9DFBB1B1A7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91882" y="885825"/>
            <a:ext cx="2038345" cy="319834"/>
          </a:xfrm>
          <a:prstGeom prst="rect">
            <a:avLst/>
          </a:prstGeom>
        </p:spPr>
      </p:pic>
      <p:pic>
        <p:nvPicPr>
          <p:cNvPr id="4" name="Kuva 3" descr="lippu Euroopan unionin osarahoittama">
            <a:extLst>
              <a:ext uri="{FF2B5EF4-FFF2-40B4-BE49-F238E27FC236}">
                <a16:creationId xmlns:a16="http://schemas.microsoft.com/office/drawing/2014/main" id="{F6BBB58A-232E-E950-5023-EAEA4CC9CD1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484" y="6227637"/>
            <a:ext cx="1900516" cy="39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641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996DCA-8E68-4F4A-A4A6-ACE6BC7F2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23.2.2026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DC7B94-042D-44C2-B7B2-1128AAFA5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FF758F-2E86-4270-85EA-931D55C92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08688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Otsikko ja sisältö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996DCA-8E68-4F4A-A4A6-ACE6BC7F2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23.2.2026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DC7B94-042D-44C2-B7B2-1128AAFA5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FF758F-2E86-4270-85EA-931D55C92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  <p:pic>
        <p:nvPicPr>
          <p:cNvPr id="5" name="Kuva 4" descr="innokaupungit logo">
            <a:extLst>
              <a:ext uri="{FF2B5EF4-FFF2-40B4-BE49-F238E27FC236}">
                <a16:creationId xmlns:a16="http://schemas.microsoft.com/office/drawing/2014/main" id="{1C4B7EFF-218B-2294-87E4-425A38EE09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6513948"/>
            <a:ext cx="966787" cy="15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690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Kaksi sisältökohdett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481" y="2303929"/>
            <a:ext cx="4671793" cy="3873034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996DCA-8E68-4F4A-A4A6-ACE6BC7F2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23.2.2026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DC7B94-042D-44C2-B7B2-1128AAFA5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FF758F-2E86-4270-85EA-931D55C92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F0DF35B-997F-61FE-E5A0-E4E11698752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89252" y="2303929"/>
            <a:ext cx="4671793" cy="3873034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pic>
        <p:nvPicPr>
          <p:cNvPr id="10" name="Kuva 9" descr="innokaupungit logo">
            <a:extLst>
              <a:ext uri="{FF2B5EF4-FFF2-40B4-BE49-F238E27FC236}">
                <a16:creationId xmlns:a16="http://schemas.microsoft.com/office/drawing/2014/main" id="{0EBD9A0E-6454-C2AB-B1CD-5664221B2B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6513948"/>
            <a:ext cx="966787" cy="15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579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ertai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2DBFBD3-69C2-523F-CF9D-92FB74B77FE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757518" y="2372868"/>
            <a:ext cx="4687505" cy="530352"/>
          </a:xfrm>
        </p:spPr>
        <p:txBody>
          <a:bodyPr anchor="t" anchorCtr="0"/>
          <a:lstStyle>
            <a:lvl1pPr marL="0" indent="0">
              <a:lnSpc>
                <a:spcPct val="85000"/>
              </a:lnSpc>
              <a:buNone/>
              <a:defRPr sz="3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481" y="3063240"/>
            <a:ext cx="4671793" cy="3113722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09F1EB3B-6D75-B7A9-4A27-36C6E1371E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6000" y="2372868"/>
            <a:ext cx="4665045" cy="530352"/>
          </a:xfrm>
        </p:spPr>
        <p:txBody>
          <a:bodyPr anchor="t" anchorCtr="0"/>
          <a:lstStyle>
            <a:lvl1pPr marL="0" indent="0">
              <a:lnSpc>
                <a:spcPct val="85000"/>
              </a:lnSpc>
              <a:buNone/>
              <a:defRPr sz="3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F0DF35B-997F-61FE-E5A0-E4E11698752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89252" y="3063240"/>
            <a:ext cx="4671793" cy="3113722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996DCA-8E68-4F4A-A4A6-ACE6BC7F2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23.2.2026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DC7B94-042D-44C2-B7B2-1128AAFA5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FF758F-2E86-4270-85EA-931D55C92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3F12C67D-2F6B-6709-68BA-C74B0BF2E8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6513948"/>
            <a:ext cx="966787" cy="15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058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lme sisältökohdett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C7CD2357-F3BC-B30C-E989-B47857015E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763" y="2660650"/>
            <a:ext cx="764858" cy="768350"/>
          </a:xfrm>
          <a:prstGeom prst="ellipse">
            <a:avLst/>
          </a:prstGeom>
          <a:solidFill>
            <a:srgbClr val="FEF75A"/>
          </a:solidFill>
        </p:spPr>
        <p:txBody>
          <a:bodyPr anchor="ctr" anchorCtr="0"/>
          <a:lstStyle>
            <a:lvl1pPr marL="0" indent="0" algn="ctr">
              <a:buNone/>
              <a:defRPr sz="3800"/>
            </a:lvl1pPr>
          </a:lstStyle>
          <a:p>
            <a:pPr lvl="0"/>
            <a:r>
              <a:rPr lang="fi-FI"/>
              <a:t>X.</a:t>
            </a:r>
          </a:p>
        </p:txBody>
      </p:sp>
      <p:sp>
        <p:nvSpPr>
          <p:cNvPr id="12" name="Tekstin paikkamerkki 10">
            <a:extLst>
              <a:ext uri="{FF2B5EF4-FFF2-40B4-BE49-F238E27FC236}">
                <a16:creationId xmlns:a16="http://schemas.microsoft.com/office/drawing/2014/main" id="{8CBE3CD3-0396-60DE-2309-57D4C27B00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59636" y="2761488"/>
            <a:ext cx="2378964" cy="68656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481" y="3817619"/>
            <a:ext cx="3272119" cy="2359343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13" name="Tekstin paikkamerkki 10">
            <a:extLst>
              <a:ext uri="{FF2B5EF4-FFF2-40B4-BE49-F238E27FC236}">
                <a16:creationId xmlns:a16="http://schemas.microsoft.com/office/drawing/2014/main" id="{D95EE4A3-1EEE-DAF6-CB3F-EF13A66EC02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3009" y="2660650"/>
            <a:ext cx="764858" cy="768350"/>
          </a:xfrm>
          <a:prstGeom prst="ellipse">
            <a:avLst/>
          </a:prstGeom>
          <a:solidFill>
            <a:srgbClr val="FEF75A"/>
          </a:solidFill>
        </p:spPr>
        <p:txBody>
          <a:bodyPr anchor="ctr" anchorCtr="0"/>
          <a:lstStyle>
            <a:lvl1pPr marL="0" indent="0" algn="ctr">
              <a:buNone/>
              <a:defRPr sz="3800"/>
            </a:lvl1pPr>
          </a:lstStyle>
          <a:p>
            <a:pPr lvl="0"/>
            <a:r>
              <a:rPr lang="fi-FI"/>
              <a:t>X.</a:t>
            </a:r>
          </a:p>
        </p:txBody>
      </p:sp>
      <p:sp>
        <p:nvSpPr>
          <p:cNvPr id="14" name="Tekstin paikkamerkki 10">
            <a:extLst>
              <a:ext uri="{FF2B5EF4-FFF2-40B4-BE49-F238E27FC236}">
                <a16:creationId xmlns:a16="http://schemas.microsoft.com/office/drawing/2014/main" id="{E5EE85B7-5683-122A-43EC-24064A9553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65882" y="2761488"/>
            <a:ext cx="2378964" cy="68656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562D980-0BEC-2EEC-7572-D51C0B6CD231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572727" y="3817619"/>
            <a:ext cx="3272119" cy="2359343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16" name="Tekstin paikkamerkki 10">
            <a:extLst>
              <a:ext uri="{FF2B5EF4-FFF2-40B4-BE49-F238E27FC236}">
                <a16:creationId xmlns:a16="http://schemas.microsoft.com/office/drawing/2014/main" id="{8A90B2B5-3A1E-6A4B-B7F6-A1A4B5C4ABF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79255" y="2660650"/>
            <a:ext cx="764858" cy="768350"/>
          </a:xfrm>
          <a:prstGeom prst="ellipse">
            <a:avLst/>
          </a:prstGeom>
          <a:solidFill>
            <a:srgbClr val="FEF75A"/>
          </a:solidFill>
        </p:spPr>
        <p:txBody>
          <a:bodyPr anchor="ctr" anchorCtr="0"/>
          <a:lstStyle>
            <a:lvl1pPr marL="0" indent="0" algn="ctr">
              <a:buNone/>
              <a:defRPr sz="3800"/>
            </a:lvl1pPr>
          </a:lstStyle>
          <a:p>
            <a:pPr lvl="0"/>
            <a:r>
              <a:rPr lang="fi-FI"/>
              <a:t>X.</a:t>
            </a:r>
          </a:p>
        </p:txBody>
      </p:sp>
      <p:sp>
        <p:nvSpPr>
          <p:cNvPr id="17" name="Tekstin paikkamerkki 10">
            <a:extLst>
              <a:ext uri="{FF2B5EF4-FFF2-40B4-BE49-F238E27FC236}">
                <a16:creationId xmlns:a16="http://schemas.microsoft.com/office/drawing/2014/main" id="{0D044B92-25FB-D138-2343-061E47E4E14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72128" y="2761488"/>
            <a:ext cx="2378964" cy="68656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F836D97-6B80-B98A-A122-4F02F8802E0E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378973" y="3817619"/>
            <a:ext cx="3272119" cy="2359343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996DCA-8E68-4F4A-A4A6-ACE6BC7F2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23.2.2026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DC7B94-042D-44C2-B7B2-1128AAFA5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FF758F-2E86-4270-85EA-931D55C92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17328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lme sisältökohdetta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/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C7CD2357-F3BC-B30C-E989-B47857015E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763" y="2660650"/>
            <a:ext cx="764858" cy="768350"/>
          </a:xfrm>
          <a:prstGeom prst="ellipse">
            <a:avLst/>
          </a:prstGeom>
          <a:solidFill>
            <a:srgbClr val="FEF75A"/>
          </a:solidFill>
        </p:spPr>
        <p:txBody>
          <a:bodyPr anchor="ctr" anchorCtr="0"/>
          <a:lstStyle>
            <a:lvl1pPr marL="0" indent="0" algn="ctr">
              <a:buNone/>
              <a:defRPr sz="200">
                <a:solidFill>
                  <a:schemeClr val="accent1"/>
                </a:solidFill>
              </a:defRPr>
            </a:lvl1pPr>
          </a:lstStyle>
          <a:p>
            <a:pPr lvl="0"/>
            <a:r>
              <a:rPr lang="fi-FI"/>
              <a:t> </a:t>
            </a:r>
          </a:p>
        </p:txBody>
      </p:sp>
      <p:sp>
        <p:nvSpPr>
          <p:cNvPr id="13" name="Tekstin paikkamerkki 10">
            <a:extLst>
              <a:ext uri="{FF2B5EF4-FFF2-40B4-BE49-F238E27FC236}">
                <a16:creationId xmlns:a16="http://schemas.microsoft.com/office/drawing/2014/main" id="{D95EE4A3-1EEE-DAF6-CB3F-EF13A66EC0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3009" y="2660650"/>
            <a:ext cx="764858" cy="768350"/>
          </a:xfrm>
          <a:prstGeom prst="ellipse">
            <a:avLst/>
          </a:prstGeom>
          <a:solidFill>
            <a:srgbClr val="FEF75A"/>
          </a:solidFill>
        </p:spPr>
        <p:txBody>
          <a:bodyPr anchor="ctr" anchorCtr="0"/>
          <a:lstStyle>
            <a:lvl1pPr marL="0" indent="0" algn="ctr">
              <a:buNone/>
              <a:defRPr sz="200">
                <a:solidFill>
                  <a:schemeClr val="accent1"/>
                </a:solidFill>
              </a:defRPr>
            </a:lvl1pPr>
          </a:lstStyle>
          <a:p>
            <a:pPr lvl="0"/>
            <a:r>
              <a:rPr lang="fi-FI"/>
              <a:t> </a:t>
            </a:r>
          </a:p>
        </p:txBody>
      </p:sp>
      <p:sp>
        <p:nvSpPr>
          <p:cNvPr id="16" name="Tekstin paikkamerkki 10">
            <a:extLst>
              <a:ext uri="{FF2B5EF4-FFF2-40B4-BE49-F238E27FC236}">
                <a16:creationId xmlns:a16="http://schemas.microsoft.com/office/drawing/2014/main" id="{8A90B2B5-3A1E-6A4B-B7F6-A1A4B5C4AB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79255" y="2660650"/>
            <a:ext cx="764858" cy="768350"/>
          </a:xfrm>
          <a:prstGeom prst="ellipse">
            <a:avLst/>
          </a:prstGeom>
          <a:solidFill>
            <a:srgbClr val="FEF75A"/>
          </a:solidFill>
        </p:spPr>
        <p:txBody>
          <a:bodyPr anchor="ctr" anchorCtr="0"/>
          <a:lstStyle>
            <a:lvl1pPr marL="0" indent="0" algn="ctr">
              <a:buNone/>
              <a:defRPr sz="200">
                <a:solidFill>
                  <a:schemeClr val="accent1"/>
                </a:solidFill>
              </a:defRPr>
            </a:lvl1pPr>
          </a:lstStyle>
          <a:p>
            <a:pPr lvl="0"/>
            <a:r>
              <a:rPr lang="fi-FI"/>
              <a:t> </a:t>
            </a:r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E0E44AC-C7EE-0E9B-F304-10FB85EA0D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84860" y="2684945"/>
            <a:ext cx="720000" cy="720000"/>
          </a:xfrm>
          <a:noFill/>
        </p:spPr>
        <p:txBody>
          <a:bodyPr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823AC6F0-DEC1-82CC-13B8-B445DC2716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597908" y="2684945"/>
            <a:ext cx="720000" cy="720000"/>
          </a:xfrm>
          <a:noFill/>
        </p:spPr>
        <p:txBody>
          <a:bodyPr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01472F50-A7BB-ECFA-2923-51C8E45986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406384" y="2684945"/>
            <a:ext cx="720000" cy="720000"/>
          </a:xfrm>
          <a:noFill/>
        </p:spPr>
        <p:txBody>
          <a:bodyPr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12" name="Tekstin paikkamerkki 10">
            <a:extLst>
              <a:ext uri="{FF2B5EF4-FFF2-40B4-BE49-F238E27FC236}">
                <a16:creationId xmlns:a16="http://schemas.microsoft.com/office/drawing/2014/main" id="{8CBE3CD3-0396-60DE-2309-57D4C27B00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59636" y="2761488"/>
            <a:ext cx="2378964" cy="68656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481" y="3817619"/>
            <a:ext cx="3272119" cy="2359343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14" name="Tekstin paikkamerkki 10">
            <a:extLst>
              <a:ext uri="{FF2B5EF4-FFF2-40B4-BE49-F238E27FC236}">
                <a16:creationId xmlns:a16="http://schemas.microsoft.com/office/drawing/2014/main" id="{E5EE85B7-5683-122A-43EC-24064A9553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65882" y="2761488"/>
            <a:ext cx="2378964" cy="68656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562D980-0BEC-2EEC-7572-D51C0B6CD231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572727" y="3817619"/>
            <a:ext cx="3272119" cy="2359343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17" name="Tekstin paikkamerkki 10">
            <a:extLst>
              <a:ext uri="{FF2B5EF4-FFF2-40B4-BE49-F238E27FC236}">
                <a16:creationId xmlns:a16="http://schemas.microsoft.com/office/drawing/2014/main" id="{0D044B92-25FB-D138-2343-061E47E4E14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72128" y="2761488"/>
            <a:ext cx="2378964" cy="68656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F836D97-6B80-B98A-A122-4F02F8802E0E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378973" y="3817619"/>
            <a:ext cx="3272119" cy="2359343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996DCA-8E68-4F4A-A4A6-ACE6BC7F2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23.2.2026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DC7B94-042D-44C2-B7B2-1128AAFA5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FF758F-2E86-4270-85EA-931D55C92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9049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3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Kuva 15" descr="lippu Euroopan unionin osarahoittama">
            <a:extLst>
              <a:ext uri="{FF2B5EF4-FFF2-40B4-BE49-F238E27FC236}">
                <a16:creationId xmlns:a16="http://schemas.microsoft.com/office/drawing/2014/main" id="{6F920573-31FD-3124-5E92-1893E16DB47C}"/>
              </a:ext>
            </a:extLst>
          </p:cNvPr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484" y="6227637"/>
            <a:ext cx="1900516" cy="398719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02BCEDC-5BF0-4641-B029-97A0073B2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481" y="979207"/>
            <a:ext cx="10668001" cy="13255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i-FI"/>
              <a:t>Muokkaa </a:t>
            </a:r>
            <a:r>
              <a:rPr lang="fi-FI" err="1"/>
              <a:t>ots</a:t>
            </a:r>
            <a:r>
              <a:rPr lang="fi-FI"/>
              <a:t>. </a:t>
            </a:r>
            <a:r>
              <a:rPr lang="fi-FI" err="1"/>
              <a:t>perustyyl</a:t>
            </a:r>
            <a:r>
              <a:rPr lang="fi-FI"/>
              <a:t>. </a:t>
            </a:r>
            <a:r>
              <a:rPr lang="fi-FI" err="1"/>
              <a:t>napsautt</a:t>
            </a:r>
            <a:r>
              <a:rPr lang="fi-FI"/>
              <a:t>.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F58EF0-5CC6-4362-996D-AE27B9C25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6481" y="2303929"/>
            <a:ext cx="10668001" cy="387303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FC8207-E1E1-4120-A9AA-730F0E3F9D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253996" y="6436659"/>
            <a:ext cx="930266" cy="28481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fld id="{BF408733-3F8E-45BE-8526-0E0F500B8042}" type="datetimeFigureOut">
              <a:rPr lang="fi-FI" smtClean="0"/>
              <a:pPr/>
              <a:t>23.2.2026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1C7E16-846E-4C51-8A54-1FE93AAD5B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5640" y="6436659"/>
            <a:ext cx="2366772" cy="28481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91B797-1514-4178-B4AD-AFE930D232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610741" y="6436659"/>
            <a:ext cx="456303" cy="28481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fld id="{31160B98-140E-4345-B1A3-2A7247C42973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15" name="Kuva 14" descr="innokaupungit logo">
            <a:extLst>
              <a:ext uri="{FF2B5EF4-FFF2-40B4-BE49-F238E27FC236}">
                <a16:creationId xmlns:a16="http://schemas.microsoft.com/office/drawing/2014/main" id="{0B4D7588-2C7C-D79E-8B4B-DE80B9507874}"/>
              </a:ext>
            </a:extLst>
          </p:cNvPr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228600" y="6513948"/>
            <a:ext cx="966787" cy="15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154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6" r:id="rId3"/>
    <p:sldLayoutId id="2147483650" r:id="rId4"/>
    <p:sldLayoutId id="2147483669" r:id="rId5"/>
    <p:sldLayoutId id="2147483667" r:id="rId6"/>
    <p:sldLayoutId id="2147483668" r:id="rId7"/>
    <p:sldLayoutId id="2147483670" r:id="rId8"/>
    <p:sldLayoutId id="2147483672" r:id="rId9"/>
    <p:sldLayoutId id="2147483673" r:id="rId10"/>
    <p:sldLayoutId id="2147483660" r:id="rId11"/>
    <p:sldLayoutId id="2147483661" r:id="rId12"/>
    <p:sldLayoutId id="2147483674" r:id="rId13"/>
    <p:sldLayoutId id="2147483678" r:id="rId14"/>
    <p:sldLayoutId id="2147483681" r:id="rId15"/>
    <p:sldLayoutId id="2147483675" r:id="rId16"/>
    <p:sldLayoutId id="2147483677" r:id="rId17"/>
    <p:sldLayoutId id="2147483679" r:id="rId18"/>
    <p:sldLayoutId id="2147483690" r:id="rId19"/>
    <p:sldLayoutId id="2147483680" r:id="rId20"/>
    <p:sldLayoutId id="2147483663" r:id="rId21"/>
    <p:sldLayoutId id="2147483651" r:id="rId22"/>
    <p:sldLayoutId id="2147483664" r:id="rId23"/>
    <p:sldLayoutId id="2147483665" r:id="rId24"/>
    <p:sldLayoutId id="2147483654" r:id="rId25"/>
    <p:sldLayoutId id="2147483655" r:id="rId26"/>
    <p:sldLayoutId id="2147483682" r:id="rId27"/>
    <p:sldLayoutId id="2147483683" r:id="rId28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6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hyperlink" Target="https://www.linkedin.com/company/innokaupungit/" TargetMode="Externa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openxmlformats.org/officeDocument/2006/relationships/hyperlink" Target="https://innokaupungit.fi/kokkolassa-karibian-merileva-muuttuu-hyvinvointiteollisuuden-raaka-aineiksi/" TargetMode="External"/><Relationship Id="rId3" Type="http://schemas.openxmlformats.org/officeDocument/2006/relationships/hyperlink" Target="https://innokaupungit.fi/kajaani-nousi-datakeskusten-ja-supertietokoneiden-arktiseksi-paakaupungiksi/" TargetMode="External"/><Relationship Id="rId7" Type="http://schemas.openxmlformats.org/officeDocument/2006/relationships/hyperlink" Target="https://innokaupungit.fi/suomi-on-metsien-tekoalyn-ykkonen-ja-joensuu-sen-johtotahti/" TargetMode="External"/><Relationship Id="rId12" Type="http://schemas.openxmlformats.org/officeDocument/2006/relationships/image" Target="../media/image21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jpg"/><Relationship Id="rId11" Type="http://schemas.openxmlformats.org/officeDocument/2006/relationships/hyperlink" Target="https://innokaupungit.fi/meidan-aiti-tekee-teidan-aitien-taajuusmuuttajat-vaasa-on-pohjolan-energiapaakaupunki/" TargetMode="External"/><Relationship Id="rId5" Type="http://schemas.openxmlformats.org/officeDocument/2006/relationships/hyperlink" Target="https://innokaupungit.fi/tampere-voi-pelastaa-euroopan-tulevaisuuden-siruosaamisellaan/" TargetMode="External"/><Relationship Id="rId10" Type="http://schemas.openxmlformats.org/officeDocument/2006/relationships/image" Target="../media/image20.jpeg"/><Relationship Id="rId4" Type="http://schemas.openxmlformats.org/officeDocument/2006/relationships/image" Target="../media/image17.jpg"/><Relationship Id="rId9" Type="http://schemas.openxmlformats.org/officeDocument/2006/relationships/hyperlink" Target="https://innokaupungit.fi/mikkeli-on-puhtaan-veden-paakaupunki-jossa-lietteesta-latrataan-ratkaisuja-maailman-vesiongelmiin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svg"/><Relationship Id="rId18" Type="http://schemas.openxmlformats.org/officeDocument/2006/relationships/image" Target="../media/image38.png"/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12" Type="http://schemas.openxmlformats.org/officeDocument/2006/relationships/image" Target="../media/image32.png"/><Relationship Id="rId17" Type="http://schemas.openxmlformats.org/officeDocument/2006/relationships/image" Target="../media/image37.svg"/><Relationship Id="rId2" Type="http://schemas.openxmlformats.org/officeDocument/2006/relationships/image" Target="../media/image22.png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6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5" Type="http://schemas.openxmlformats.org/officeDocument/2006/relationships/image" Target="../media/image35.svg"/><Relationship Id="rId10" Type="http://schemas.openxmlformats.org/officeDocument/2006/relationships/image" Target="../media/image30.png"/><Relationship Id="rId19" Type="http://schemas.openxmlformats.org/officeDocument/2006/relationships/image" Target="../media/image39.svg"/><Relationship Id="rId4" Type="http://schemas.openxmlformats.org/officeDocument/2006/relationships/image" Target="../media/image24.png"/><Relationship Id="rId9" Type="http://schemas.openxmlformats.org/officeDocument/2006/relationships/image" Target="../media/image29.svg"/><Relationship Id="rId1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13" Type="http://schemas.openxmlformats.org/officeDocument/2006/relationships/image" Target="../media/image50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53.sv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3.sv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10" Type="http://schemas.openxmlformats.org/officeDocument/2006/relationships/image" Target="../media/image47.svg"/><Relationship Id="rId4" Type="http://schemas.openxmlformats.org/officeDocument/2006/relationships/image" Target="../media/image41.svg"/><Relationship Id="rId9" Type="http://schemas.openxmlformats.org/officeDocument/2006/relationships/image" Target="../media/image46.png"/><Relationship Id="rId14" Type="http://schemas.openxmlformats.org/officeDocument/2006/relationships/image" Target="../media/image51.sv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>
            <a:extLst>
              <a:ext uri="{FF2B5EF4-FFF2-40B4-BE49-F238E27FC236}">
                <a16:creationId xmlns:a16="http://schemas.microsoft.com/office/drawing/2014/main" id="{87CE25A6-7361-074B-5A8F-79796726ED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6797" y="2013379"/>
            <a:ext cx="10718405" cy="3263436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i-FI" sz="8800" dirty="0">
                <a:latin typeface="+mn-lt"/>
              </a:rPr>
              <a:t>Yhteistyöstä innovaatioita ja kestävyyttä​</a:t>
            </a:r>
          </a:p>
        </p:txBody>
      </p:sp>
    </p:spTree>
    <p:extLst>
      <p:ext uri="{BB962C8B-B14F-4D97-AF65-F5344CB8AC3E}">
        <p14:creationId xmlns:p14="http://schemas.microsoft.com/office/powerpoint/2010/main" val="1049687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9FBD21-26C3-9B39-FF49-691E0D238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fi-FI" sz="4400" dirty="0"/>
              <a:t>Tälläkin hetkellä </a:t>
            </a:r>
            <a:r>
              <a:rPr lang="fi-FI" sz="4400" dirty="0" err="1"/>
              <a:t>Innokaupunkeja</a:t>
            </a:r>
            <a:r>
              <a:rPr lang="fi-FI" sz="4400" dirty="0"/>
              <a:t> tehdään 18 kaupungin, </a:t>
            </a:r>
            <a:br>
              <a:rPr lang="fi-FI" sz="4400" dirty="0"/>
            </a:br>
            <a:r>
              <a:rPr lang="fi-FI" sz="4400" dirty="0"/>
              <a:t>84 organisaation, </a:t>
            </a:r>
            <a:br>
              <a:rPr lang="fi-FI" sz="4400" dirty="0"/>
            </a:br>
            <a:r>
              <a:rPr lang="fi-FI" sz="4400" dirty="0"/>
              <a:t>403 hankkeen ja </a:t>
            </a:r>
            <a:br>
              <a:rPr lang="fi-FI" sz="4400" dirty="0"/>
            </a:br>
            <a:r>
              <a:rPr lang="fi-FI" sz="4400" dirty="0"/>
              <a:t>14 maakunnan liiton voimin.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5F8E1360-D580-B4F2-A21A-437647D2BB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99616" y="5041624"/>
            <a:ext cx="5320982" cy="1207472"/>
          </a:xfrm>
        </p:spPr>
        <p:txBody>
          <a:bodyPr vert="horz" lIns="0" tIns="0" rIns="0" bIns="0" rtlCol="0" anchor="t">
            <a:noAutofit/>
          </a:bodyPr>
          <a:lstStyle/>
          <a:p>
            <a:br>
              <a:rPr lang="fi-FI" sz="2000" b="0" i="0" dirty="0">
                <a:effectLst/>
                <a:latin typeface="+mn-lt"/>
              </a:rPr>
            </a:br>
            <a:r>
              <a:rPr lang="fi-FI" sz="2800" b="0" i="0" dirty="0">
                <a:effectLst/>
                <a:latin typeface="+mn-lt"/>
              </a:rPr>
              <a:t>Tutustu</a:t>
            </a:r>
            <a:r>
              <a:rPr lang="fi-FI" sz="2000" b="0" i="0" dirty="0">
                <a:effectLst/>
                <a:latin typeface="+mn-lt"/>
              </a:rPr>
              <a:t> </a:t>
            </a:r>
            <a:r>
              <a:rPr lang="fi-FI" sz="2800" b="0" i="0" dirty="0">
                <a:solidFill>
                  <a:srgbClr val="212529"/>
                </a:solidFill>
                <a:effectLst/>
                <a:latin typeface="+mn-lt"/>
              </a:rPr>
              <a:t>lisää: </a:t>
            </a:r>
            <a:r>
              <a:rPr lang="fi-FI" sz="2800" dirty="0">
                <a:solidFill>
                  <a:srgbClr val="212529"/>
                </a:solidFill>
                <a:latin typeface="+mn-lt"/>
              </a:rPr>
              <a:t>Innokaupungit.fi</a:t>
            </a:r>
            <a:endParaRPr lang="fi-FI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63584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>
            <a:extLst>
              <a:ext uri="{FF2B5EF4-FFF2-40B4-BE49-F238E27FC236}">
                <a16:creationId xmlns:a16="http://schemas.microsoft.com/office/drawing/2014/main" id="{58A27F02-DA93-2E66-AD38-3CFF87B5E3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69782" y="4561776"/>
            <a:ext cx="5762561" cy="1509078"/>
          </a:xfrm>
        </p:spPr>
        <p:txBody>
          <a:bodyPr/>
          <a:lstStyle/>
          <a:p>
            <a:r>
              <a:rPr lang="fi-FI" sz="2400" dirty="0">
                <a:solidFill>
                  <a:srgbClr val="212529"/>
                </a:solidFill>
              </a:rPr>
              <a:t>Yhdessä luomme Suomesta maailman innovatiivisinta maata. </a:t>
            </a:r>
            <a:br>
              <a:rPr lang="fi-FI" sz="2000" dirty="0"/>
            </a:br>
            <a:endParaRPr lang="fi-FI" sz="2000" dirty="0"/>
          </a:p>
          <a:p>
            <a:endParaRPr lang="fi-FI" dirty="0"/>
          </a:p>
        </p:txBody>
      </p:sp>
      <p:pic>
        <p:nvPicPr>
          <p:cNvPr id="1026" name="Picture 2" descr="Icons Transparent LinkedIn Logo">
            <a:hlinkClick r:id="rId2"/>
            <a:extLst>
              <a:ext uri="{FF2B5EF4-FFF2-40B4-BE49-F238E27FC236}">
                <a16:creationId xmlns:a16="http://schemas.microsoft.com/office/drawing/2014/main" id="{571586D8-23D0-B42A-246D-6D7346A914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92" y="6079311"/>
            <a:ext cx="369771" cy="369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127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B9193779-BB8A-7696-11AD-AE02FBB35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947762"/>
            <a:ext cx="6983506" cy="373041"/>
          </a:xfrm>
        </p:spPr>
        <p:txBody>
          <a:bodyPr/>
          <a:lstStyle/>
          <a:p>
            <a:r>
              <a:rPr lang="fi-FI" sz="3600" dirty="0">
                <a:solidFill>
                  <a:srgbClr val="212121"/>
                </a:solidFill>
                <a:latin typeface="+mn-lt"/>
              </a:rPr>
              <a:t>Ekosysteemisopimusten kaupungit </a:t>
            </a:r>
            <a:endParaRPr lang="fi-FI" sz="3600">
              <a:latin typeface="+mn-lt"/>
            </a:endParaRPr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5555E930-05C3-0CFE-64E0-92719C6525F2}"/>
              </a:ext>
            </a:extLst>
          </p:cNvPr>
          <p:cNvGrpSpPr/>
          <p:nvPr/>
        </p:nvGrpSpPr>
        <p:grpSpPr>
          <a:xfrm>
            <a:off x="7071737" y="666970"/>
            <a:ext cx="3752036" cy="5524059"/>
            <a:chOff x="8119487" y="752375"/>
            <a:chExt cx="3752036" cy="5524059"/>
          </a:xfrm>
        </p:grpSpPr>
        <p:sp>
          <p:nvSpPr>
            <p:cNvPr id="5" name="Ellipsi 4">
              <a:extLst>
                <a:ext uri="{FF2B5EF4-FFF2-40B4-BE49-F238E27FC236}">
                  <a16:creationId xmlns:a16="http://schemas.microsoft.com/office/drawing/2014/main" id="{8ED66679-9FF2-7759-1328-E6435AC5E500}"/>
                </a:ext>
              </a:extLst>
            </p:cNvPr>
            <p:cNvSpPr/>
            <p:nvPr/>
          </p:nvSpPr>
          <p:spPr>
            <a:xfrm>
              <a:off x="8119487" y="2519821"/>
              <a:ext cx="3752036" cy="3756613"/>
            </a:xfrm>
            <a:prstGeom prst="ellipse">
              <a:avLst/>
            </a:prstGeom>
            <a:solidFill>
              <a:srgbClr val="FEF7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i-FI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grpSp>
          <p:nvGrpSpPr>
            <p:cNvPr id="6" name="Ryhmä 5">
              <a:extLst>
                <a:ext uri="{FF2B5EF4-FFF2-40B4-BE49-F238E27FC236}">
                  <a16:creationId xmlns:a16="http://schemas.microsoft.com/office/drawing/2014/main" id="{499765FE-F126-3396-ADD5-27990D5469C5}"/>
                </a:ext>
              </a:extLst>
            </p:cNvPr>
            <p:cNvGrpSpPr/>
            <p:nvPr/>
          </p:nvGrpSpPr>
          <p:grpSpPr>
            <a:xfrm>
              <a:off x="8268887" y="752375"/>
              <a:ext cx="3250986" cy="5353250"/>
              <a:chOff x="7722291" y="504211"/>
              <a:chExt cx="2811701" cy="4867868"/>
            </a:xfrm>
          </p:grpSpPr>
          <p:pic>
            <p:nvPicPr>
              <p:cNvPr id="7" name="Kuva 6" descr="Kuva, joka sisältää kohteen tumma, tähti, yötaivas&#10;&#10;Kuvaus luotu automaattisesti">
                <a:extLst>
                  <a:ext uri="{FF2B5EF4-FFF2-40B4-BE49-F238E27FC236}">
                    <a16:creationId xmlns:a16="http://schemas.microsoft.com/office/drawing/2014/main" id="{14CDC121-15DC-F924-D94C-4937B62270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423079">
                <a:off x="7722291" y="504211"/>
                <a:ext cx="2811701" cy="4867868"/>
              </a:xfrm>
              <a:prstGeom prst="rect">
                <a:avLst/>
              </a:prstGeom>
            </p:spPr>
          </p:pic>
          <p:grpSp>
            <p:nvGrpSpPr>
              <p:cNvPr id="8" name="Group 34">
                <a:extLst>
                  <a:ext uri="{FF2B5EF4-FFF2-40B4-BE49-F238E27FC236}">
                    <a16:creationId xmlns:a16="http://schemas.microsoft.com/office/drawing/2014/main" id="{93B56D07-CD00-177B-801A-BCF5164C2879}"/>
                  </a:ext>
                </a:extLst>
              </p:cNvPr>
              <p:cNvGrpSpPr/>
              <p:nvPr/>
            </p:nvGrpSpPr>
            <p:grpSpPr>
              <a:xfrm>
                <a:off x="8268887" y="2124788"/>
                <a:ext cx="2111853" cy="3234744"/>
                <a:chOff x="8268887" y="2124788"/>
                <a:chExt cx="2111853" cy="3234744"/>
              </a:xfrm>
            </p:grpSpPr>
            <p:sp>
              <p:nvSpPr>
                <p:cNvPr id="9" name="Oval 9">
                  <a:extLst>
                    <a:ext uri="{FF2B5EF4-FFF2-40B4-BE49-F238E27FC236}">
                      <a16:creationId xmlns:a16="http://schemas.microsoft.com/office/drawing/2014/main" id="{8B12FB1E-CD04-9F10-112B-48B03A2237F5}"/>
                    </a:ext>
                  </a:extLst>
                </p:cNvPr>
                <p:cNvSpPr/>
                <p:nvPr/>
              </p:nvSpPr>
              <p:spPr>
                <a:xfrm>
                  <a:off x="9142604" y="2124788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Oval 10">
                  <a:extLst>
                    <a:ext uri="{FF2B5EF4-FFF2-40B4-BE49-F238E27FC236}">
                      <a16:creationId xmlns:a16="http://schemas.microsoft.com/office/drawing/2014/main" id="{F4F8784A-54C9-DD66-0E31-21B7AE56FD3D}"/>
                    </a:ext>
                  </a:extLst>
                </p:cNvPr>
                <p:cNvSpPr/>
                <p:nvPr/>
              </p:nvSpPr>
              <p:spPr>
                <a:xfrm>
                  <a:off x="9129398" y="2762532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Oval 11">
                  <a:extLst>
                    <a:ext uri="{FF2B5EF4-FFF2-40B4-BE49-F238E27FC236}">
                      <a16:creationId xmlns:a16="http://schemas.microsoft.com/office/drawing/2014/main" id="{A94CE2A7-F438-1B56-413C-1038C8989027}"/>
                    </a:ext>
                  </a:extLst>
                </p:cNvPr>
                <p:cNvSpPr/>
                <p:nvPr/>
              </p:nvSpPr>
              <p:spPr>
                <a:xfrm>
                  <a:off x="8666012" y="3370984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Oval 12">
                  <a:extLst>
                    <a:ext uri="{FF2B5EF4-FFF2-40B4-BE49-F238E27FC236}">
                      <a16:creationId xmlns:a16="http://schemas.microsoft.com/office/drawing/2014/main" id="{89FB4343-F63B-7FB3-8FA5-B81EA43786E6}"/>
                    </a:ext>
                  </a:extLst>
                </p:cNvPr>
                <p:cNvSpPr/>
                <p:nvPr/>
              </p:nvSpPr>
              <p:spPr>
                <a:xfrm>
                  <a:off x="8268887" y="3734271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Oval 13">
                  <a:extLst>
                    <a:ext uri="{FF2B5EF4-FFF2-40B4-BE49-F238E27FC236}">
                      <a16:creationId xmlns:a16="http://schemas.microsoft.com/office/drawing/2014/main" id="{264109AB-4F0B-7124-9FD5-4C6AE08CFE28}"/>
                    </a:ext>
                  </a:extLst>
                </p:cNvPr>
                <p:cNvSpPr/>
                <p:nvPr/>
              </p:nvSpPr>
              <p:spPr>
                <a:xfrm>
                  <a:off x="8519797" y="3920288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Oval 14">
                  <a:extLst>
                    <a:ext uri="{FF2B5EF4-FFF2-40B4-BE49-F238E27FC236}">
                      <a16:creationId xmlns:a16="http://schemas.microsoft.com/office/drawing/2014/main" id="{600F7EAE-1554-6E4F-B8F1-9CB5A42318B1}"/>
                    </a:ext>
                  </a:extLst>
                </p:cNvPr>
                <p:cNvSpPr/>
                <p:nvPr/>
              </p:nvSpPr>
              <p:spPr>
                <a:xfrm>
                  <a:off x="8725647" y="4453383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Oval 15">
                  <a:extLst>
                    <a:ext uri="{FF2B5EF4-FFF2-40B4-BE49-F238E27FC236}">
                      <a16:creationId xmlns:a16="http://schemas.microsoft.com/office/drawing/2014/main" id="{6E727ABA-FE64-8308-73B6-1D4E5B6C4559}"/>
                    </a:ext>
                  </a:extLst>
                </p:cNvPr>
                <p:cNvSpPr/>
                <p:nvPr/>
              </p:nvSpPr>
              <p:spPr>
                <a:xfrm>
                  <a:off x="8281876" y="4476136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Oval 16">
                  <a:extLst>
                    <a:ext uri="{FF2B5EF4-FFF2-40B4-BE49-F238E27FC236}">
                      <a16:creationId xmlns:a16="http://schemas.microsoft.com/office/drawing/2014/main" id="{95D22618-A99F-8F5B-C4A0-E871BAE2E62D}"/>
                    </a:ext>
                  </a:extLst>
                </p:cNvPr>
                <p:cNvSpPr/>
                <p:nvPr/>
              </p:nvSpPr>
              <p:spPr>
                <a:xfrm>
                  <a:off x="8308693" y="4989141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Oval 17">
                  <a:extLst>
                    <a:ext uri="{FF2B5EF4-FFF2-40B4-BE49-F238E27FC236}">
                      <a16:creationId xmlns:a16="http://schemas.microsoft.com/office/drawing/2014/main" id="{15A3222F-6823-DB0D-C83C-E3AE94A08DAD}"/>
                    </a:ext>
                  </a:extLst>
                </p:cNvPr>
                <p:cNvSpPr/>
                <p:nvPr/>
              </p:nvSpPr>
              <p:spPr>
                <a:xfrm>
                  <a:off x="8924649" y="5150358"/>
                  <a:ext cx="209176" cy="209174"/>
                </a:xfrm>
                <a:prstGeom prst="ellipse">
                  <a:avLst/>
                </a:prstGeom>
                <a:solidFill>
                  <a:srgbClr val="212121">
                    <a:alpha val="9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Oval 18">
                  <a:extLst>
                    <a:ext uri="{FF2B5EF4-FFF2-40B4-BE49-F238E27FC236}">
                      <a16:creationId xmlns:a16="http://schemas.microsoft.com/office/drawing/2014/main" id="{690F8D9A-3F83-BD84-3A6A-02DAFEDD2890}"/>
                    </a:ext>
                  </a:extLst>
                </p:cNvPr>
                <p:cNvSpPr/>
                <p:nvPr/>
              </p:nvSpPr>
              <p:spPr>
                <a:xfrm>
                  <a:off x="9142604" y="4745812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Oval 19">
                  <a:extLst>
                    <a:ext uri="{FF2B5EF4-FFF2-40B4-BE49-F238E27FC236}">
                      <a16:creationId xmlns:a16="http://schemas.microsoft.com/office/drawing/2014/main" id="{F69F15A0-4F2D-F9BD-8FA0-7E736B02FD66}"/>
                    </a:ext>
                  </a:extLst>
                </p:cNvPr>
                <p:cNvSpPr/>
                <p:nvPr/>
              </p:nvSpPr>
              <p:spPr>
                <a:xfrm>
                  <a:off x="9111014" y="4251110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Oval 20">
                  <a:extLst>
                    <a:ext uri="{FF2B5EF4-FFF2-40B4-BE49-F238E27FC236}">
                      <a16:creationId xmlns:a16="http://schemas.microsoft.com/office/drawing/2014/main" id="{8355A5B3-0058-1075-1049-C4EC6A54E585}"/>
                    </a:ext>
                  </a:extLst>
                </p:cNvPr>
                <p:cNvSpPr/>
                <p:nvPr/>
              </p:nvSpPr>
              <p:spPr>
                <a:xfrm>
                  <a:off x="9490934" y="3266397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Oval 21">
                  <a:extLst>
                    <a:ext uri="{FF2B5EF4-FFF2-40B4-BE49-F238E27FC236}">
                      <a16:creationId xmlns:a16="http://schemas.microsoft.com/office/drawing/2014/main" id="{F3C108E7-6F4E-A635-8137-DE9AECA14B07}"/>
                    </a:ext>
                  </a:extLst>
                </p:cNvPr>
                <p:cNvSpPr/>
                <p:nvPr/>
              </p:nvSpPr>
              <p:spPr>
                <a:xfrm>
                  <a:off x="9580347" y="3819402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Oval 22">
                  <a:extLst>
                    <a:ext uri="{FF2B5EF4-FFF2-40B4-BE49-F238E27FC236}">
                      <a16:creationId xmlns:a16="http://schemas.microsoft.com/office/drawing/2014/main" id="{DD5624C4-7F62-734D-332D-E454C5C31C4F}"/>
                    </a:ext>
                  </a:extLst>
                </p:cNvPr>
                <p:cNvSpPr/>
                <p:nvPr/>
              </p:nvSpPr>
              <p:spPr>
                <a:xfrm>
                  <a:off x="10171564" y="3965616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Oval 23">
                  <a:extLst>
                    <a:ext uri="{FF2B5EF4-FFF2-40B4-BE49-F238E27FC236}">
                      <a16:creationId xmlns:a16="http://schemas.microsoft.com/office/drawing/2014/main" id="{05248297-9309-2364-D0FA-5612B6C15E4A}"/>
                    </a:ext>
                  </a:extLst>
                </p:cNvPr>
                <p:cNvSpPr/>
                <p:nvPr/>
              </p:nvSpPr>
              <p:spPr>
                <a:xfrm>
                  <a:off x="9482944" y="4453383"/>
                  <a:ext cx="209176" cy="209174"/>
                </a:xfrm>
                <a:prstGeom prst="ellipse">
                  <a:avLst/>
                </a:prstGeom>
                <a:solidFill>
                  <a:srgbClr val="212121">
                    <a:alpha val="93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Oval 24">
                  <a:extLst>
                    <a:ext uri="{FF2B5EF4-FFF2-40B4-BE49-F238E27FC236}">
                      <a16:creationId xmlns:a16="http://schemas.microsoft.com/office/drawing/2014/main" id="{A8105D45-F04D-E7A1-A78B-E69A85435127}"/>
                    </a:ext>
                  </a:extLst>
                </p:cNvPr>
                <p:cNvSpPr/>
                <p:nvPr/>
              </p:nvSpPr>
              <p:spPr>
                <a:xfrm>
                  <a:off x="9735326" y="4768565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Oval 25">
                  <a:extLst>
                    <a:ext uri="{FF2B5EF4-FFF2-40B4-BE49-F238E27FC236}">
                      <a16:creationId xmlns:a16="http://schemas.microsoft.com/office/drawing/2014/main" id="{CC05B2B0-9723-3255-3DC6-B8C2A793BB39}"/>
                    </a:ext>
                  </a:extLst>
                </p:cNvPr>
                <p:cNvSpPr/>
                <p:nvPr/>
              </p:nvSpPr>
              <p:spPr>
                <a:xfrm>
                  <a:off x="9023554" y="5107307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Oval 26">
                  <a:extLst>
                    <a:ext uri="{FF2B5EF4-FFF2-40B4-BE49-F238E27FC236}">
                      <a16:creationId xmlns:a16="http://schemas.microsoft.com/office/drawing/2014/main" id="{C8F69514-7E46-F85B-9771-E762BF8D5D9C}"/>
                    </a:ext>
                  </a:extLst>
                </p:cNvPr>
                <p:cNvSpPr/>
                <p:nvPr/>
              </p:nvSpPr>
              <p:spPr>
                <a:xfrm>
                  <a:off x="8934823" y="5070754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7" name="Tekstiruutu 26">
            <a:extLst>
              <a:ext uri="{FF2B5EF4-FFF2-40B4-BE49-F238E27FC236}">
                <a16:creationId xmlns:a16="http://schemas.microsoft.com/office/drawing/2014/main" id="{C6F6B897-6CBC-B020-D3FB-8F1C1639BFA9}"/>
              </a:ext>
            </a:extLst>
          </p:cNvPr>
          <p:cNvSpPr txBox="1"/>
          <p:nvPr/>
        </p:nvSpPr>
        <p:spPr>
          <a:xfrm>
            <a:off x="735720" y="3188781"/>
            <a:ext cx="6020834" cy="3170099"/>
          </a:xfrm>
          <a:prstGeom prst="rect">
            <a:avLst/>
          </a:prstGeom>
          <a:noFill/>
        </p:spPr>
        <p:txBody>
          <a:bodyPr wrap="square" lIns="91440" tIns="45720" rIns="91440" bIns="45720" numCol="2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Espoo, Helsinki ja Vantaa</a:t>
            </a:r>
            <a:endParaRPr lang="fi-FI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Joensuu</a:t>
            </a:r>
            <a:endParaRPr lang="fi-FI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Jyväskylä</a:t>
            </a:r>
            <a:endParaRPr lang="fi-FI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Kokkola</a:t>
            </a:r>
            <a:endParaRPr lang="fi-FI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Kuopio</a:t>
            </a:r>
            <a:endParaRPr lang="fi-FI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Lahti</a:t>
            </a:r>
            <a:endParaRPr lang="fi-FI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Lappeenranta (+Imatra)</a:t>
            </a:r>
            <a:endParaRPr lang="fi-FI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Mikkeli</a:t>
            </a:r>
            <a:endParaRPr lang="fi-FI" sz="1600" dirty="0">
              <a:solidFill>
                <a:srgbClr val="000000"/>
              </a:solidFill>
            </a:endParaRPr>
          </a:p>
          <a:p>
            <a:pPr>
              <a:defRPr/>
            </a:pPr>
            <a:endParaRPr lang="fi-FI" sz="2000" dirty="0"/>
          </a:p>
          <a:p>
            <a:pPr>
              <a:defRPr/>
            </a:pPr>
            <a:endParaRPr lang="fi-FI" sz="2000" dirty="0"/>
          </a:p>
          <a:p>
            <a:pPr>
              <a:defRPr/>
            </a:pPr>
            <a:endParaRPr lang="fi-FI" sz="1600" dirty="0">
              <a:solidFill>
                <a:srgbClr val="000000"/>
              </a:solidFill>
            </a:endParaRPr>
          </a:p>
          <a:p>
            <a:pPr>
              <a:defRPr/>
            </a:pPr>
            <a:endParaRPr lang="fi-FI" sz="1600" dirty="0">
              <a:solidFill>
                <a:srgbClr val="000000"/>
              </a:solidFill>
            </a:endParaRP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Oulu</a:t>
            </a:r>
            <a:endParaRPr lang="fi-FI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Pori</a:t>
            </a:r>
            <a:endParaRPr lang="fi-FI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Kajaani (+Sotkamo)</a:t>
            </a:r>
            <a:endParaRPr lang="fi-FI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Rovaniemi</a:t>
            </a:r>
            <a:endParaRPr lang="fi-FI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Seinäjoki</a:t>
            </a:r>
            <a:endParaRPr lang="fi-FI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Tampere</a:t>
            </a:r>
            <a:endParaRPr lang="fi-FI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Turku</a:t>
            </a:r>
            <a:endParaRPr lang="fi-FI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Vaasa</a:t>
            </a:r>
            <a:endParaRPr lang="fi-FI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i-FI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50748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C7CE828-DC2F-EC65-4520-7C9F66A9C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z="5400" dirty="0">
                <a:latin typeface="+mn-lt"/>
              </a:rPr>
              <a:t>Miksi </a:t>
            </a:r>
            <a:r>
              <a:rPr lang="fi-FI" sz="5400" err="1">
                <a:latin typeface="+mn-lt"/>
              </a:rPr>
              <a:t>Innokaupunkeja</a:t>
            </a:r>
            <a:r>
              <a:rPr lang="fi-FI" sz="5400" dirty="0">
                <a:latin typeface="+mn-lt"/>
              </a:rPr>
              <a:t> tehdään?</a:t>
            </a:r>
            <a:r>
              <a:rPr lang="fi-FI" dirty="0">
                <a:latin typeface="+mn-lt"/>
              </a:rPr>
              <a:t> </a:t>
            </a:r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5DF534D5-EDAD-19E0-1368-DD9277E31A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6763" y="2537362"/>
            <a:ext cx="764858" cy="768350"/>
          </a:xfrm>
        </p:spPr>
        <p:txBody>
          <a:bodyPr/>
          <a:lstStyle/>
          <a:p>
            <a:endParaRPr lang="fi-FI"/>
          </a:p>
        </p:txBody>
      </p:sp>
      <p:sp>
        <p:nvSpPr>
          <p:cNvPr id="6" name="Tekstin paikkamerkki 5">
            <a:extLst>
              <a:ext uri="{FF2B5EF4-FFF2-40B4-BE49-F238E27FC236}">
                <a16:creationId xmlns:a16="http://schemas.microsoft.com/office/drawing/2014/main" id="{0D89CF85-26A2-5CE9-B98E-4DE70633A2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73009" y="2537362"/>
            <a:ext cx="764858" cy="768350"/>
          </a:xfrm>
        </p:spPr>
        <p:txBody>
          <a:bodyPr/>
          <a:lstStyle/>
          <a:p>
            <a:endParaRPr lang="fi-FI"/>
          </a:p>
        </p:txBody>
      </p:sp>
      <p:sp>
        <p:nvSpPr>
          <p:cNvPr id="9" name="Tekstin paikkamerkki 8">
            <a:extLst>
              <a:ext uri="{FF2B5EF4-FFF2-40B4-BE49-F238E27FC236}">
                <a16:creationId xmlns:a16="http://schemas.microsoft.com/office/drawing/2014/main" id="{18497842-2D97-C667-D6DF-53102B6AE5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79255" y="2537362"/>
            <a:ext cx="764858" cy="768350"/>
          </a:xfrm>
        </p:spPr>
        <p:txBody>
          <a:bodyPr/>
          <a:lstStyle/>
          <a:p>
            <a:endParaRPr lang="fi-FI"/>
          </a:p>
        </p:txBody>
      </p:sp>
      <p:pic>
        <p:nvPicPr>
          <p:cNvPr id="22" name="Kuvan paikkamerkki 21">
            <a:extLst>
              <a:ext uri="{FF2B5EF4-FFF2-40B4-BE49-F238E27FC236}">
                <a16:creationId xmlns:a16="http://schemas.microsoft.com/office/drawing/2014/main" id="{262A15C5-017F-84B1-3D3F-FC11885DF5D3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685039" y="2648788"/>
            <a:ext cx="545738" cy="545738"/>
          </a:xfrm>
        </p:spPr>
      </p:pic>
      <p:pic>
        <p:nvPicPr>
          <p:cNvPr id="24" name="Kuvan paikkamerkki 23">
            <a:extLst>
              <a:ext uri="{FF2B5EF4-FFF2-40B4-BE49-F238E27FC236}">
                <a16:creationId xmlns:a16="http://schemas.microsoft.com/office/drawing/2014/main" id="{8B8A92DD-13F9-ED93-CF53-D2B08638DDF0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5400000">
            <a:off x="8532016" y="2687289"/>
            <a:ext cx="468736" cy="468736"/>
          </a:xfrm>
        </p:spPr>
      </p:pic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E2A805D7-7C44-D27A-0700-D6BA56D833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59636" y="2648360"/>
            <a:ext cx="2723208" cy="666242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i-FI" dirty="0"/>
              <a:t>EU:n kestävä kaupunkikehittäminen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7E7579-EE37-C912-4F9A-3166C3C7CD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481" y="3513765"/>
            <a:ext cx="3272119" cy="2539910"/>
          </a:xfrm>
        </p:spPr>
        <p:txBody>
          <a:bodyPr vert="horz" lIns="0" tIns="0" rIns="0" bIns="0" rtlCol="0" anchor="t">
            <a:noAutofit/>
          </a:bodyPr>
          <a:lstStyle/>
          <a:p>
            <a:pPr>
              <a:spcAft>
                <a:spcPts val="600"/>
              </a:spcAft>
            </a:pPr>
            <a:r>
              <a:rPr lang="fi-FI" sz="1400" dirty="0">
                <a:solidFill>
                  <a:srgbClr val="000000"/>
                </a:solidFill>
              </a:rPr>
              <a:t>Kaupungit ovat alustoja eurooppalaiselle innovaatiotoiminnalle. Samalla kaupungit ovat paikkoja, joissa erilaiset kestävyyshaasteet tulevat ilmi ja ratkaistaviksi.</a:t>
            </a:r>
            <a:endParaRPr lang="fi-FI" sz="1400" dirty="0">
              <a:solidFill>
                <a:srgbClr val="000000"/>
              </a:solidFill>
              <a:ea typeface="+mn-lt"/>
              <a:cs typeface="+mn-lt"/>
            </a:endParaRPr>
          </a:p>
          <a:p>
            <a:pPr>
              <a:spcAft>
                <a:spcPts val="600"/>
              </a:spcAft>
            </a:pPr>
            <a:r>
              <a:rPr lang="fi-FI" sz="1400" err="1">
                <a:solidFill>
                  <a:srgbClr val="000000"/>
                </a:solidFill>
                <a:ea typeface="+mn-lt"/>
                <a:cs typeface="+mn-lt"/>
              </a:rPr>
              <a:t>Innokaupungit</a:t>
            </a:r>
            <a:r>
              <a:rPr lang="fi-FI" sz="1400" dirty="0">
                <a:solidFill>
                  <a:srgbClr val="000000"/>
                </a:solidFill>
                <a:ea typeface="+mn-lt"/>
                <a:cs typeface="+mn-lt"/>
              </a:rPr>
              <a:t> ovat </a:t>
            </a:r>
            <a:r>
              <a:rPr lang="fi-FI" sz="1400" dirty="0">
                <a:ea typeface="+mn-lt"/>
                <a:cs typeface="+mn-lt"/>
              </a:rPr>
              <a:t>Suomen tapa toteuttaa EU:n kestävää kaupunkikehittämistä, jonka ytimessä on digitaalinen ja vihreä siirtymä.</a:t>
            </a:r>
          </a:p>
          <a:p>
            <a:pPr marL="0" indent="0">
              <a:buNone/>
            </a:pPr>
            <a:endParaRPr lang="fi-FI">
              <a:ea typeface="Calibri"/>
              <a:cs typeface="Calibri"/>
            </a:endParaRPr>
          </a:p>
          <a:p>
            <a:endParaRPr lang="fi-FI">
              <a:ea typeface="Calibri"/>
              <a:cs typeface="Calibri"/>
            </a:endParaRPr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6DFFF29E-97FD-268D-E89C-4A9FD154E5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65882" y="2647164"/>
            <a:ext cx="2468611" cy="668634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i-FI" dirty="0"/>
              <a:t>Ekosysteemisopimus</a:t>
            </a:r>
          </a:p>
        </p:txBody>
      </p:sp>
      <p:sp>
        <p:nvSpPr>
          <p:cNvPr id="8" name="Sisällön paikkamerkki 7">
            <a:extLst>
              <a:ext uri="{FF2B5EF4-FFF2-40B4-BE49-F238E27FC236}">
                <a16:creationId xmlns:a16="http://schemas.microsoft.com/office/drawing/2014/main" id="{C0124E6D-6661-ECAB-193A-F0336A10096D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572727" y="3513765"/>
            <a:ext cx="3272119" cy="2539909"/>
          </a:xfrm>
        </p:spPr>
        <p:txBody>
          <a:bodyPr vert="horz" lIns="0" tIns="0" rIns="0" bIns="0" rtlCol="0" anchor="t">
            <a:noAutofit/>
          </a:bodyPr>
          <a:lstStyle/>
          <a:p>
            <a:pPr>
              <a:spcAft>
                <a:spcPts val="600"/>
              </a:spcAft>
            </a:pPr>
            <a:r>
              <a:rPr lang="fi-FI" sz="1400" dirty="0">
                <a:ea typeface="+mn-lt"/>
                <a:cs typeface="+mn-lt"/>
              </a:rPr>
              <a:t>Sopimus kaupungin ja työ- ja elinkeinoministeriön välillä valittujen ekosysteemien kehittämisestä yhteisesti rahoittaen.</a:t>
            </a:r>
          </a:p>
          <a:p>
            <a:pPr>
              <a:spcAft>
                <a:spcPts val="600"/>
              </a:spcAft>
            </a:pPr>
            <a:r>
              <a:rPr lang="fi-FI" sz="1400" dirty="0">
                <a:ea typeface="+mn-lt"/>
                <a:cs typeface="+mn-lt"/>
              </a:rPr>
              <a:t>Mukana on 16 suomalaisen TKI-toiminnan tärkeää elinkeinoelämän kehitysaluetta; yliopisto- ja yliopistokeskuskaupungit.</a:t>
            </a:r>
          </a:p>
          <a:p>
            <a:pPr>
              <a:spcAft>
                <a:spcPts val="600"/>
              </a:spcAft>
            </a:pPr>
            <a:endParaRPr lang="fi-FI"/>
          </a:p>
        </p:txBody>
      </p:sp>
      <p:sp>
        <p:nvSpPr>
          <p:cNvPr id="10" name="Tekstin paikkamerkki 9">
            <a:extLst>
              <a:ext uri="{FF2B5EF4-FFF2-40B4-BE49-F238E27FC236}">
                <a16:creationId xmlns:a16="http://schemas.microsoft.com/office/drawing/2014/main" id="{4DCD96A4-06BF-05E3-E9AC-C608B3DC7A5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72128" y="2638200"/>
            <a:ext cx="2378964" cy="686562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i-FI" dirty="0"/>
              <a:t>TKI-investoinnit </a:t>
            </a:r>
            <a:br>
              <a:rPr lang="fi-FI" dirty="0"/>
            </a:br>
            <a:r>
              <a:rPr lang="fi-FI" dirty="0"/>
              <a:t>ja yhteistyö</a:t>
            </a:r>
          </a:p>
        </p:txBody>
      </p:sp>
      <p:sp>
        <p:nvSpPr>
          <p:cNvPr id="11" name="Sisällön paikkamerkki 10">
            <a:extLst>
              <a:ext uri="{FF2B5EF4-FFF2-40B4-BE49-F238E27FC236}">
                <a16:creationId xmlns:a16="http://schemas.microsoft.com/office/drawing/2014/main" id="{62DD5460-0D1D-6A27-D642-BCE8698DA8F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378973" y="3694331"/>
            <a:ext cx="3272119" cy="2359343"/>
          </a:xfrm>
        </p:spPr>
        <p:txBody>
          <a:bodyPr vert="horz" lIns="0" tIns="0" rIns="0" bIns="0" rtlCol="0" anchor="t">
            <a:noAutofit/>
          </a:bodyPr>
          <a:lstStyle/>
          <a:p>
            <a:pPr>
              <a:spcAft>
                <a:spcPts val="600"/>
              </a:spcAft>
            </a:pPr>
            <a:r>
              <a:rPr lang="en-US" sz="1400" dirty="0">
                <a:ea typeface="+mn-lt"/>
                <a:cs typeface="+mn-lt"/>
              </a:rPr>
              <a:t>4% TKI-</a:t>
            </a:r>
            <a:r>
              <a:rPr lang="en-US" sz="1400" dirty="0" err="1">
                <a:ea typeface="+mn-lt"/>
                <a:cs typeface="+mn-lt"/>
              </a:rPr>
              <a:t>investointien</a:t>
            </a:r>
            <a:r>
              <a:rPr lang="en-US" sz="1400" dirty="0">
                <a:ea typeface="+mn-lt"/>
                <a:cs typeface="+mn-lt"/>
              </a:rPr>
              <a:t> </a:t>
            </a:r>
            <a:r>
              <a:rPr lang="en-US" sz="1400" dirty="0" err="1">
                <a:ea typeface="+mn-lt"/>
                <a:cs typeface="+mn-lt"/>
              </a:rPr>
              <a:t>tavoite</a:t>
            </a:r>
            <a:r>
              <a:rPr lang="en-US" sz="1400" dirty="0">
                <a:ea typeface="+mn-lt"/>
                <a:cs typeface="+mn-lt"/>
              </a:rPr>
              <a:t> </a:t>
            </a:r>
            <a:r>
              <a:rPr lang="en-US" sz="1400" dirty="0" err="1">
                <a:ea typeface="+mn-lt"/>
                <a:cs typeface="+mn-lt"/>
              </a:rPr>
              <a:t>edellyttää</a:t>
            </a:r>
            <a:r>
              <a:rPr lang="en-US" sz="1400" dirty="0">
                <a:ea typeface="+mn-lt"/>
                <a:cs typeface="+mn-lt"/>
              </a:rPr>
              <a:t>, </a:t>
            </a:r>
            <a:r>
              <a:rPr lang="en-US" sz="1400" dirty="0" err="1">
                <a:ea typeface="+mn-lt"/>
                <a:cs typeface="+mn-lt"/>
              </a:rPr>
              <a:t>että</a:t>
            </a:r>
            <a:r>
              <a:rPr lang="en-US" sz="1400" dirty="0">
                <a:ea typeface="+mn-lt"/>
                <a:cs typeface="+mn-lt"/>
              </a:rPr>
              <a:t> </a:t>
            </a:r>
            <a:r>
              <a:rPr lang="en-US" sz="1400" dirty="0" err="1">
                <a:ea typeface="+mn-lt"/>
                <a:cs typeface="+mn-lt"/>
              </a:rPr>
              <a:t>parannamme</a:t>
            </a:r>
            <a:r>
              <a:rPr lang="en-US" sz="1400" dirty="0">
                <a:ea typeface="+mn-lt"/>
                <a:cs typeface="+mn-lt"/>
              </a:rPr>
              <a:t> </a:t>
            </a:r>
            <a:r>
              <a:rPr lang="en-US" sz="1400" dirty="0" err="1">
                <a:ea typeface="+mn-lt"/>
                <a:cs typeface="+mn-lt"/>
              </a:rPr>
              <a:t>kasvun</a:t>
            </a:r>
            <a:r>
              <a:rPr lang="en-US" sz="1400" dirty="0">
                <a:ea typeface="+mn-lt"/>
                <a:cs typeface="+mn-lt"/>
              </a:rPr>
              <a:t> </a:t>
            </a:r>
            <a:r>
              <a:rPr lang="en-US" sz="1400" dirty="0" err="1">
                <a:ea typeface="+mn-lt"/>
                <a:cs typeface="+mn-lt"/>
              </a:rPr>
              <a:t>edellytyksiä</a:t>
            </a:r>
            <a:r>
              <a:rPr lang="en-US" sz="1400" dirty="0">
                <a:ea typeface="+mn-lt"/>
                <a:cs typeface="+mn-lt"/>
              </a:rPr>
              <a:t> </a:t>
            </a:r>
            <a:r>
              <a:rPr lang="en-US" sz="1400" dirty="0" err="1">
                <a:ea typeface="+mn-lt"/>
                <a:cs typeface="+mn-lt"/>
              </a:rPr>
              <a:t>kuten</a:t>
            </a:r>
            <a:r>
              <a:rPr lang="en-US" sz="1400" dirty="0">
                <a:ea typeface="+mn-lt"/>
                <a:cs typeface="+mn-lt"/>
              </a:rPr>
              <a:t> </a:t>
            </a:r>
            <a:r>
              <a:rPr lang="en-US" sz="1400" dirty="0" err="1">
                <a:ea typeface="+mn-lt"/>
                <a:cs typeface="+mn-lt"/>
              </a:rPr>
              <a:t>kehitysympäristöjä</a:t>
            </a:r>
            <a:r>
              <a:rPr lang="en-US" sz="1400" dirty="0">
                <a:ea typeface="+mn-lt"/>
                <a:cs typeface="+mn-lt"/>
              </a:rPr>
              <a:t> </a:t>
            </a:r>
            <a:r>
              <a:rPr lang="en-US" sz="1400" dirty="0" err="1">
                <a:ea typeface="+mn-lt"/>
                <a:cs typeface="+mn-lt"/>
              </a:rPr>
              <a:t>sekä</a:t>
            </a:r>
            <a:r>
              <a:rPr lang="en-US" sz="1400" dirty="0">
                <a:ea typeface="+mn-lt"/>
                <a:cs typeface="+mn-lt"/>
              </a:rPr>
              <a:t> </a:t>
            </a:r>
            <a:r>
              <a:rPr lang="en-US" sz="1400" dirty="0" err="1">
                <a:ea typeface="+mn-lt"/>
                <a:cs typeface="+mn-lt"/>
              </a:rPr>
              <a:t>alueiden</a:t>
            </a:r>
            <a:r>
              <a:rPr lang="en-US" sz="1400" dirty="0">
                <a:ea typeface="+mn-lt"/>
                <a:cs typeface="+mn-lt"/>
              </a:rPr>
              <a:t> </a:t>
            </a:r>
            <a:r>
              <a:rPr lang="en-US" sz="1400" dirty="0" err="1">
                <a:ea typeface="+mn-lt"/>
                <a:cs typeface="+mn-lt"/>
              </a:rPr>
              <a:t>innovaatiokykyä</a:t>
            </a:r>
            <a:r>
              <a:rPr lang="en-US" sz="1400" dirty="0">
                <a:ea typeface="+mn-lt"/>
                <a:cs typeface="+mn-lt"/>
              </a:rPr>
              <a:t>.</a:t>
            </a:r>
          </a:p>
          <a:p>
            <a:pPr>
              <a:spcAft>
                <a:spcPts val="600"/>
              </a:spcAft>
            </a:pPr>
            <a:r>
              <a:rPr lang="fi-FI" sz="1400" dirty="0">
                <a:ea typeface="+mn-lt"/>
                <a:cs typeface="+mn-lt"/>
              </a:rPr>
              <a:t>Investoimalla innovaatiotyöhön kaupungit tukevat korkeakouluja ja yrityksiä ja luovat edellytyksiä alueensa tuottavuuden ja elinvoiman kasvulle.</a:t>
            </a:r>
            <a:endParaRPr lang="en-US" dirty="0">
              <a:ea typeface="+mn-lt"/>
              <a:cs typeface="+mn-lt"/>
            </a:endParaRPr>
          </a:p>
          <a:p>
            <a:pPr marL="0" indent="0">
              <a:buNone/>
            </a:pPr>
            <a:endParaRPr lang="fi-FI"/>
          </a:p>
        </p:txBody>
      </p:sp>
      <p:pic>
        <p:nvPicPr>
          <p:cNvPr id="20" name="Kuvan paikkamerkki 19" descr="Kuva, joka sisältää kohteen kuvakaappaus, musta&#10;&#10;Kuvaus luotu automaattisesti">
            <a:extLst>
              <a:ext uri="{FF2B5EF4-FFF2-40B4-BE49-F238E27FC236}">
                <a16:creationId xmlns:a16="http://schemas.microsoft.com/office/drawing/2014/main" id="{09B4BBF3-041D-6294-7FDD-C3DAB3FDE633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2" t="10142" r="75769" b="9118"/>
          <a:stretch/>
        </p:blipFill>
        <p:spPr>
          <a:xfrm>
            <a:off x="816701" y="2576897"/>
            <a:ext cx="720000" cy="720000"/>
          </a:xfrm>
        </p:spPr>
      </p:pic>
    </p:spTree>
    <p:extLst>
      <p:ext uri="{BB962C8B-B14F-4D97-AF65-F5344CB8AC3E}">
        <p14:creationId xmlns:p14="http://schemas.microsoft.com/office/powerpoint/2010/main" val="672267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Kuvan paikkamerkki 15" descr="Kuva, joka sisältää kohteen vaate, Ihmisen kasvot, henkilö, rakennus&#10;&#10;Tekoälyn generoima sisältö voi olla virheellistä.">
            <a:extLst>
              <a:ext uri="{FF2B5EF4-FFF2-40B4-BE49-F238E27FC236}">
                <a16:creationId xmlns:a16="http://schemas.microsoft.com/office/drawing/2014/main" id="{B9610F4A-7E17-1726-A3E4-796FB5F305E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9" b="3499"/>
          <a:stretch/>
        </p:blipFill>
        <p:spPr/>
      </p:pic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D6EF923C-9284-6751-B82B-70365BBA990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41045" y="2763827"/>
            <a:ext cx="3067812" cy="35242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i-FI" sz="1200" dirty="0">
                <a:hlinkClick r:id="rId3"/>
              </a:rPr>
              <a:t>Kajaani nousi datakeskusten ja supertietokoneiden arktiseksi pääkaupungiksi - Innokaupungit</a:t>
            </a:r>
            <a:endParaRPr lang="fi-FI" sz="1200" dirty="0"/>
          </a:p>
        </p:txBody>
      </p:sp>
      <p:pic>
        <p:nvPicPr>
          <p:cNvPr id="18" name="Kuvan paikkamerkki 17" descr="Kuva, joka sisältää kohteen elektroniikka, vaate, Johdotus, Sähkötekniikka&#10;&#10;Tekoälyn generoima sisältö voi olla virheellistä.">
            <a:extLst>
              <a:ext uri="{FF2B5EF4-FFF2-40B4-BE49-F238E27FC236}">
                <a16:creationId xmlns:a16="http://schemas.microsoft.com/office/drawing/2014/main" id="{F67A78C9-BECC-F8EA-F21C-7918B519E53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8" b="3518"/>
          <a:stretch/>
        </p:blipFill>
        <p:spPr/>
      </p:pic>
      <p:sp>
        <p:nvSpPr>
          <p:cNvPr id="6" name="Tekstin paikkamerkki 5">
            <a:extLst>
              <a:ext uri="{FF2B5EF4-FFF2-40B4-BE49-F238E27FC236}">
                <a16:creationId xmlns:a16="http://schemas.microsoft.com/office/drawing/2014/main" id="{BF6E6A9F-E1BE-9B39-E079-F021707540F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58665" y="2773555"/>
            <a:ext cx="3067812" cy="35242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i-FI" sz="1200" dirty="0">
                <a:hlinkClick r:id="rId5"/>
              </a:rPr>
              <a:t>Tampere voi pelastaa Euroopan tulevaisuuden siruosaamisellaan - Innokaupungit</a:t>
            </a:r>
            <a:endParaRPr lang="fi-FI" sz="1200" dirty="0"/>
          </a:p>
        </p:txBody>
      </p:sp>
      <p:pic>
        <p:nvPicPr>
          <p:cNvPr id="20" name="Kuvan paikkamerkki 19" descr="Kuva, joka sisältää kohteen Ihmisen kasvot, henkilö, puu, piha-&#10;&#10;Tekoälyn generoima sisältö voi olla virheellistä.">
            <a:extLst>
              <a:ext uri="{FF2B5EF4-FFF2-40B4-BE49-F238E27FC236}">
                <a16:creationId xmlns:a16="http://schemas.microsoft.com/office/drawing/2014/main" id="{C14B2C4A-6039-CA0B-EC77-1FF2060E1950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9" b="3499"/>
          <a:stretch/>
        </p:blipFill>
        <p:spPr/>
      </p:pic>
      <p:sp>
        <p:nvSpPr>
          <p:cNvPr id="8" name="Tekstin paikkamerkki 7">
            <a:extLst>
              <a:ext uri="{FF2B5EF4-FFF2-40B4-BE49-F238E27FC236}">
                <a16:creationId xmlns:a16="http://schemas.microsoft.com/office/drawing/2014/main" id="{EDBEEF20-95F5-DF66-3891-2F2E39FABAE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362569" y="2793011"/>
            <a:ext cx="3067812" cy="35242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i-FI" sz="1200" dirty="0">
                <a:hlinkClick r:id="rId7"/>
              </a:rPr>
              <a:t>Suomi on metsien tekoälyn ykkönen ja Joensuu sen johtotähti - Innokaupungit</a:t>
            </a:r>
            <a:endParaRPr lang="fi-FI" sz="1200" dirty="0"/>
          </a:p>
        </p:txBody>
      </p:sp>
      <p:pic>
        <p:nvPicPr>
          <p:cNvPr id="26" name="Kuvan paikkamerkki 25" descr="Kuva, joka sisältää kohteen sisä-, jalkineet, henkilö, kansa&#10;&#10;Tekoälyn generoima sisältö voi olla virheellistä.">
            <a:extLst>
              <a:ext uri="{FF2B5EF4-FFF2-40B4-BE49-F238E27FC236}">
                <a16:creationId xmlns:a16="http://schemas.microsoft.com/office/drawing/2014/main" id="{20F273AF-8145-71C6-D410-2C2AB3303B80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9" b="3499"/>
          <a:stretch/>
        </p:blipFill>
        <p:spPr/>
      </p:pic>
      <p:sp>
        <p:nvSpPr>
          <p:cNvPr id="10" name="Tekstin paikkamerkki 9">
            <a:extLst>
              <a:ext uri="{FF2B5EF4-FFF2-40B4-BE49-F238E27FC236}">
                <a16:creationId xmlns:a16="http://schemas.microsoft.com/office/drawing/2014/main" id="{8DBC9807-3F6F-EA0C-4DB2-3CBDD26F5DB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41045" y="5463059"/>
            <a:ext cx="3067812" cy="35242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i-FI" sz="1200" dirty="0">
                <a:hlinkClick r:id="rId9"/>
              </a:rPr>
              <a:t>Mikkeli on puhtaan veden pääkaupunki, jossa lietteestä läträtään ratkaisuja maailman vesiongelmiin - Innokaupungit</a:t>
            </a:r>
            <a:endParaRPr lang="fi-FI" sz="1200" dirty="0"/>
          </a:p>
        </p:txBody>
      </p:sp>
      <p:pic>
        <p:nvPicPr>
          <p:cNvPr id="24" name="Kuvan paikkamerkki 23" descr="Kuva, joka sisältää kohteen piha-, taivas, pilvi, vaate&#10;&#10;Tekoälyllä luotu sisältö saattaa olla virheellistä.">
            <a:extLst>
              <a:ext uri="{FF2B5EF4-FFF2-40B4-BE49-F238E27FC236}">
                <a16:creationId xmlns:a16="http://schemas.microsoft.com/office/drawing/2014/main" id="{C29AA570-D092-F1B0-0BCD-28529BA267FE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10"/>
          <a:srcRect t="3518" b="3518"/>
          <a:stretch/>
        </p:blipFill>
        <p:spPr/>
      </p:pic>
      <p:sp>
        <p:nvSpPr>
          <p:cNvPr id="12" name="Tekstin paikkamerkki 11">
            <a:extLst>
              <a:ext uri="{FF2B5EF4-FFF2-40B4-BE49-F238E27FC236}">
                <a16:creationId xmlns:a16="http://schemas.microsoft.com/office/drawing/2014/main" id="{B1632FF3-D61C-B021-0C0A-629D8F8A251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58665" y="5463059"/>
            <a:ext cx="3067812" cy="35242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i-FI" sz="1200" dirty="0">
                <a:ea typeface="+mn-lt"/>
                <a:cs typeface="+mn-lt"/>
                <a:hlinkClick r:id="rId11"/>
              </a:rPr>
              <a:t>“Meidän äiti tekee teidän äitien taajuusmuuttajat” – Vaasa on Pohjolan energiapääkaupunki - Innokaupungit</a:t>
            </a:r>
            <a:endParaRPr lang="fi-FI" dirty="0"/>
          </a:p>
        </p:txBody>
      </p:sp>
      <p:pic>
        <p:nvPicPr>
          <p:cNvPr id="28" name="Kuvan paikkamerkki 27" descr="Kuva, joka sisältää kohteen vaate, henkilö, sisä-, seinä&#10;&#10;Tekoälyllä luotu sisältö saattaa olla virheellistä.">
            <a:extLst>
              <a:ext uri="{FF2B5EF4-FFF2-40B4-BE49-F238E27FC236}">
                <a16:creationId xmlns:a16="http://schemas.microsoft.com/office/drawing/2014/main" id="{F7FB0FFE-79E4-2090-E6B2-253A8BE9AC9A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12"/>
          <a:srcRect t="3499" b="3499"/>
          <a:stretch/>
        </p:blipFill>
        <p:spPr/>
      </p:pic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DBAB1785-CCB9-9C59-0CA6-E1C137D16FB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362569" y="5453331"/>
            <a:ext cx="3067812" cy="35242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i-FI" sz="1200" dirty="0">
                <a:solidFill>
                  <a:srgbClr val="212529"/>
                </a:solidFill>
                <a:highlight>
                  <a:srgbClr val="FFFFFF"/>
                </a:highlight>
                <a:ea typeface="+mn-lt"/>
                <a:cs typeface="+mn-lt"/>
                <a:hlinkClick r:id="rId13"/>
              </a:rPr>
              <a:t>Kokkolassa Karibian merilevä muuttuu hyvinvointiteollisuuden raaka-aineiksi  - Innokaupungit</a:t>
            </a:r>
            <a:endParaRPr lang="fi-FI" sz="1200" dirty="0"/>
          </a:p>
          <a:p>
            <a:endParaRPr lang="fi-FI" dirty="0"/>
          </a:p>
        </p:txBody>
      </p:sp>
      <p:sp>
        <p:nvSpPr>
          <p:cNvPr id="29" name="Tekstiruutu 28">
            <a:extLst>
              <a:ext uri="{FF2B5EF4-FFF2-40B4-BE49-F238E27FC236}">
                <a16:creationId xmlns:a16="http://schemas.microsoft.com/office/drawing/2014/main" id="{BA536398-29F3-42D6-E957-5CA776B5BD26}"/>
              </a:ext>
            </a:extLst>
          </p:cNvPr>
          <p:cNvSpPr txBox="1"/>
          <p:nvPr/>
        </p:nvSpPr>
        <p:spPr>
          <a:xfrm>
            <a:off x="645834" y="155642"/>
            <a:ext cx="3662215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i-FI" sz="2800" dirty="0"/>
              <a:t>Vaikuttavuustarinat</a:t>
            </a:r>
          </a:p>
        </p:txBody>
      </p:sp>
    </p:spTree>
    <p:extLst>
      <p:ext uri="{BB962C8B-B14F-4D97-AF65-F5344CB8AC3E}">
        <p14:creationId xmlns:p14="http://schemas.microsoft.com/office/powerpoint/2010/main" val="2018787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7A4D0066-B988-D22E-19D4-75969CB0F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6801" y="2813836"/>
            <a:ext cx="3880458" cy="693877"/>
          </a:xfrm>
        </p:spPr>
        <p:txBody>
          <a:bodyPr/>
          <a:lstStyle/>
          <a:p>
            <a:pPr algn="ctr"/>
            <a:r>
              <a:rPr lang="fi-FI" sz="2400" dirty="0"/>
              <a:t>Kestävä </a:t>
            </a:r>
            <a:br>
              <a:rPr lang="fi-FI" sz="2400" dirty="0"/>
            </a:br>
            <a:r>
              <a:rPr lang="fi-FI" sz="2400" dirty="0"/>
              <a:t>siirtymä</a:t>
            </a:r>
          </a:p>
        </p:txBody>
      </p:sp>
      <p:sp>
        <p:nvSpPr>
          <p:cNvPr id="7" name="Ellipsi 6">
            <a:extLst>
              <a:ext uri="{FF2B5EF4-FFF2-40B4-BE49-F238E27FC236}">
                <a16:creationId xmlns:a16="http://schemas.microsoft.com/office/drawing/2014/main" id="{73A796A1-E71F-FA2C-4ED3-7A4E4A4B0869}"/>
              </a:ext>
            </a:extLst>
          </p:cNvPr>
          <p:cNvSpPr/>
          <p:nvPr/>
        </p:nvSpPr>
        <p:spPr>
          <a:xfrm>
            <a:off x="2156953" y="629324"/>
            <a:ext cx="2060155" cy="2060155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9" name="Kuva 8" descr="Tuuliturbiinit ääriviiva">
            <a:extLst>
              <a:ext uri="{FF2B5EF4-FFF2-40B4-BE49-F238E27FC236}">
                <a16:creationId xmlns:a16="http://schemas.microsoft.com/office/drawing/2014/main" id="{E106D9D7-D60E-64F9-C264-2B7A82F83D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74088" y="946459"/>
            <a:ext cx="1425884" cy="1425884"/>
          </a:xfrm>
          <a:prstGeom prst="rect">
            <a:avLst/>
          </a:prstGeom>
        </p:spPr>
      </p:pic>
      <p:sp>
        <p:nvSpPr>
          <p:cNvPr id="11" name="Otsikko 1">
            <a:extLst>
              <a:ext uri="{FF2B5EF4-FFF2-40B4-BE49-F238E27FC236}">
                <a16:creationId xmlns:a16="http://schemas.microsoft.com/office/drawing/2014/main" id="{03102E31-7BA9-7A36-CFDB-55267B8F63FA}"/>
              </a:ext>
            </a:extLst>
          </p:cNvPr>
          <p:cNvSpPr txBox="1">
            <a:spLocks/>
          </p:cNvSpPr>
          <p:nvPr/>
        </p:nvSpPr>
        <p:spPr>
          <a:xfrm>
            <a:off x="4231426" y="2813836"/>
            <a:ext cx="3880458" cy="69387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500" kern="1200" spc="-70" baseline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i-FI" sz="2400" dirty="0"/>
              <a:t>Digitalisaatio ja </a:t>
            </a:r>
            <a:br>
              <a:rPr lang="fi-FI" sz="2400" dirty="0"/>
            </a:br>
            <a:r>
              <a:rPr lang="fi-FI" sz="2400" dirty="0"/>
              <a:t>uudet teknologiat</a:t>
            </a:r>
          </a:p>
        </p:txBody>
      </p:sp>
      <p:sp>
        <p:nvSpPr>
          <p:cNvPr id="12" name="Ellipsi 11">
            <a:extLst>
              <a:ext uri="{FF2B5EF4-FFF2-40B4-BE49-F238E27FC236}">
                <a16:creationId xmlns:a16="http://schemas.microsoft.com/office/drawing/2014/main" id="{9675E986-AA22-8201-B00C-A6DD43742374}"/>
              </a:ext>
            </a:extLst>
          </p:cNvPr>
          <p:cNvSpPr/>
          <p:nvPr/>
        </p:nvSpPr>
        <p:spPr>
          <a:xfrm>
            <a:off x="5141578" y="629324"/>
            <a:ext cx="2060155" cy="2060155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4" name="Otsikko 1">
            <a:extLst>
              <a:ext uri="{FF2B5EF4-FFF2-40B4-BE49-F238E27FC236}">
                <a16:creationId xmlns:a16="http://schemas.microsoft.com/office/drawing/2014/main" id="{9C89888F-C403-FF91-F671-E28536491418}"/>
              </a:ext>
            </a:extLst>
          </p:cNvPr>
          <p:cNvSpPr txBox="1">
            <a:spLocks/>
          </p:cNvSpPr>
          <p:nvPr/>
        </p:nvSpPr>
        <p:spPr>
          <a:xfrm>
            <a:off x="7216051" y="2813836"/>
            <a:ext cx="3880458" cy="69387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500" kern="1200" spc="-70" baseline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i-FI" sz="2400" dirty="0"/>
              <a:t>Hyvinvointi</a:t>
            </a:r>
          </a:p>
        </p:txBody>
      </p:sp>
      <p:sp>
        <p:nvSpPr>
          <p:cNvPr id="15" name="Ellipsi 14">
            <a:extLst>
              <a:ext uri="{FF2B5EF4-FFF2-40B4-BE49-F238E27FC236}">
                <a16:creationId xmlns:a16="http://schemas.microsoft.com/office/drawing/2014/main" id="{0DA09DC1-68FB-CB83-4D2A-AD352B212158}"/>
              </a:ext>
            </a:extLst>
          </p:cNvPr>
          <p:cNvSpPr/>
          <p:nvPr/>
        </p:nvSpPr>
        <p:spPr>
          <a:xfrm>
            <a:off x="8126203" y="629324"/>
            <a:ext cx="2060155" cy="2060155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8" name="Kuva 17" descr="Robotti ääriviiva">
            <a:extLst>
              <a:ext uri="{FF2B5EF4-FFF2-40B4-BE49-F238E27FC236}">
                <a16:creationId xmlns:a16="http://schemas.microsoft.com/office/drawing/2014/main" id="{7F78F15A-8B5D-68AE-036E-A2DB09D6AB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95103" y="972209"/>
            <a:ext cx="1374384" cy="1374384"/>
          </a:xfrm>
          <a:prstGeom prst="rect">
            <a:avLst/>
          </a:prstGeom>
        </p:spPr>
      </p:pic>
      <p:pic>
        <p:nvPicPr>
          <p:cNvPr id="22" name="Kuva 21" descr="Sydän ja syke ääriviiva">
            <a:extLst>
              <a:ext uri="{FF2B5EF4-FFF2-40B4-BE49-F238E27FC236}">
                <a16:creationId xmlns:a16="http://schemas.microsoft.com/office/drawing/2014/main" id="{52C15FF2-5646-07D3-8005-5C044D78C4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63480" y="966601"/>
            <a:ext cx="1385600" cy="1385600"/>
          </a:xfrm>
          <a:prstGeom prst="rect">
            <a:avLst/>
          </a:prstGeom>
        </p:spPr>
      </p:pic>
      <p:cxnSp>
        <p:nvCxnSpPr>
          <p:cNvPr id="24" name="Suora yhdysviiva 23">
            <a:extLst>
              <a:ext uri="{FF2B5EF4-FFF2-40B4-BE49-F238E27FC236}">
                <a16:creationId xmlns:a16="http://schemas.microsoft.com/office/drawing/2014/main" id="{F80CBBF2-A1BD-F4DF-2E39-F1B55956B321}"/>
              </a:ext>
            </a:extLst>
          </p:cNvPr>
          <p:cNvCxnSpPr>
            <a:cxnSpLocks/>
          </p:cNvCxnSpPr>
          <p:nvPr/>
        </p:nvCxnSpPr>
        <p:spPr>
          <a:xfrm>
            <a:off x="466381" y="3778785"/>
            <a:ext cx="112592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8" name="Ryhmä 27">
            <a:extLst>
              <a:ext uri="{FF2B5EF4-FFF2-40B4-BE49-F238E27FC236}">
                <a16:creationId xmlns:a16="http://schemas.microsoft.com/office/drawing/2014/main" id="{2BD134DA-4EB0-3C58-B897-CF67C08D1C1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5362" y="4472981"/>
            <a:ext cx="2598098" cy="1743410"/>
            <a:chOff x="567534" y="4417763"/>
            <a:chExt cx="2969515" cy="1992643"/>
          </a:xfrm>
        </p:grpSpPr>
        <p:sp>
          <p:nvSpPr>
            <p:cNvPr id="26" name="Ellipsi 25">
              <a:extLst>
                <a:ext uri="{FF2B5EF4-FFF2-40B4-BE49-F238E27FC236}">
                  <a16:creationId xmlns:a16="http://schemas.microsoft.com/office/drawing/2014/main" id="{86F7FA70-9F65-331D-EF31-D777AFA1EDF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74755" y="4417763"/>
              <a:ext cx="1355074" cy="13550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27" name="Tekstiruutu 26">
              <a:extLst>
                <a:ext uri="{FF2B5EF4-FFF2-40B4-BE49-F238E27FC236}">
                  <a16:creationId xmlns:a16="http://schemas.microsoft.com/office/drawing/2014/main" id="{4ECF6D32-F365-CD25-555A-281BFC6E4701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67534" y="5812388"/>
              <a:ext cx="2969515" cy="59801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fi-FI" sz="1400" dirty="0"/>
                <a:t>Kehitysympäristöt </a:t>
              </a:r>
              <a:br>
                <a:rPr lang="fi-FI" sz="1400" dirty="0"/>
              </a:br>
              <a:r>
                <a:rPr lang="fi-FI" sz="1400" dirty="0"/>
                <a:t>ja kokeilut</a:t>
              </a:r>
            </a:p>
          </p:txBody>
        </p:sp>
      </p:grpSp>
      <p:grpSp>
        <p:nvGrpSpPr>
          <p:cNvPr id="29" name="Ryhmä 28">
            <a:extLst>
              <a:ext uri="{FF2B5EF4-FFF2-40B4-BE49-F238E27FC236}">
                <a16:creationId xmlns:a16="http://schemas.microsoft.com/office/drawing/2014/main" id="{2F470D18-43A8-12ED-D230-F3157172FC0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936477" y="4472981"/>
            <a:ext cx="2598098" cy="1743410"/>
            <a:chOff x="567534" y="4417763"/>
            <a:chExt cx="2969515" cy="1992643"/>
          </a:xfrm>
        </p:grpSpPr>
        <p:sp>
          <p:nvSpPr>
            <p:cNvPr id="30" name="Ellipsi 29">
              <a:extLst>
                <a:ext uri="{FF2B5EF4-FFF2-40B4-BE49-F238E27FC236}">
                  <a16:creationId xmlns:a16="http://schemas.microsoft.com/office/drawing/2014/main" id="{7AE2AC66-88F4-1A97-060F-27088780C89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74755" y="4417763"/>
              <a:ext cx="1355074" cy="13550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31" name="Tekstiruutu 30">
              <a:extLst>
                <a:ext uri="{FF2B5EF4-FFF2-40B4-BE49-F238E27FC236}">
                  <a16:creationId xmlns:a16="http://schemas.microsoft.com/office/drawing/2014/main" id="{3B5864EE-959B-75CE-E463-20B8AE4575C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67534" y="5812388"/>
              <a:ext cx="2969515" cy="598018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fi-FI" sz="1400" err="1"/>
                <a:t>Start</a:t>
              </a:r>
              <a:r>
                <a:rPr lang="fi-FI" sz="1400" dirty="0"/>
                <a:t>-</a:t>
              </a:r>
              <a:r>
                <a:rPr lang="fi-FI" sz="1400" err="1"/>
                <a:t>up</a:t>
              </a:r>
              <a:r>
                <a:rPr lang="fi-FI" sz="1400" dirty="0"/>
                <a:t>-ekosysteemin kehittäminen</a:t>
              </a:r>
            </a:p>
          </p:txBody>
        </p:sp>
      </p:grpSp>
      <p:grpSp>
        <p:nvGrpSpPr>
          <p:cNvPr id="32" name="Ryhmä 31">
            <a:extLst>
              <a:ext uri="{FF2B5EF4-FFF2-40B4-BE49-F238E27FC236}">
                <a16:creationId xmlns:a16="http://schemas.microsoft.com/office/drawing/2014/main" id="{6D83E065-EA2F-6E48-4E2C-A18734194F4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847592" y="4472981"/>
            <a:ext cx="2598098" cy="1958854"/>
            <a:chOff x="567534" y="4417763"/>
            <a:chExt cx="2969515" cy="2238886"/>
          </a:xfrm>
        </p:grpSpPr>
        <p:sp>
          <p:nvSpPr>
            <p:cNvPr id="33" name="Ellipsi 32">
              <a:extLst>
                <a:ext uri="{FF2B5EF4-FFF2-40B4-BE49-F238E27FC236}">
                  <a16:creationId xmlns:a16="http://schemas.microsoft.com/office/drawing/2014/main" id="{D0ECD134-9E3A-BBA3-4613-D792D7B85DA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74755" y="4417763"/>
              <a:ext cx="1355074" cy="13550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34" name="Tekstiruutu 33">
              <a:extLst>
                <a:ext uri="{FF2B5EF4-FFF2-40B4-BE49-F238E27FC236}">
                  <a16:creationId xmlns:a16="http://schemas.microsoft.com/office/drawing/2014/main" id="{20ED52C2-8189-1475-33D2-1638E18BC9DB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67534" y="5812388"/>
              <a:ext cx="2969515" cy="84426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fi-FI" sz="1400" dirty="0"/>
                <a:t>Investointikohteet, </a:t>
              </a:r>
              <a:br>
                <a:rPr lang="fi-FI" sz="1400" dirty="0"/>
              </a:br>
              <a:r>
                <a:rPr lang="fi-FI" sz="1400" dirty="0"/>
                <a:t>kaavoitus ja </a:t>
              </a:r>
              <a:br>
                <a:rPr lang="fi-FI" sz="1400" dirty="0"/>
              </a:br>
              <a:r>
                <a:rPr lang="fi-FI" sz="1400" dirty="0"/>
                <a:t>julkiset hankinnat</a:t>
              </a:r>
            </a:p>
          </p:txBody>
        </p:sp>
      </p:grpSp>
      <p:grpSp>
        <p:nvGrpSpPr>
          <p:cNvPr id="35" name="Ryhmä 34">
            <a:extLst>
              <a:ext uri="{FF2B5EF4-FFF2-40B4-BE49-F238E27FC236}">
                <a16:creationId xmlns:a16="http://schemas.microsoft.com/office/drawing/2014/main" id="{4FBFD59B-99C0-BDFB-A20D-AEDBA4CAE98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5758707" y="4472981"/>
            <a:ext cx="2598098" cy="1958854"/>
            <a:chOff x="567534" y="4417763"/>
            <a:chExt cx="2969515" cy="2238886"/>
          </a:xfrm>
        </p:grpSpPr>
        <p:sp>
          <p:nvSpPr>
            <p:cNvPr id="36" name="Ellipsi 35">
              <a:extLst>
                <a:ext uri="{FF2B5EF4-FFF2-40B4-BE49-F238E27FC236}">
                  <a16:creationId xmlns:a16="http://schemas.microsoft.com/office/drawing/2014/main" id="{BB404F63-02D1-1D0E-F30A-156494509FC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74755" y="4417763"/>
              <a:ext cx="1355074" cy="13550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37" name="Tekstiruutu 36">
              <a:extLst>
                <a:ext uri="{FF2B5EF4-FFF2-40B4-BE49-F238E27FC236}">
                  <a16:creationId xmlns:a16="http://schemas.microsoft.com/office/drawing/2014/main" id="{A5DAEE57-DCD2-84E5-FAAA-9798ACB7D538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67534" y="5812388"/>
              <a:ext cx="2969515" cy="84426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fi-FI" sz="1400" dirty="0"/>
                <a:t>Energiatehokkuutta ja kiertotaloutta edistävät demonstraatiot</a:t>
              </a:r>
            </a:p>
          </p:txBody>
        </p:sp>
      </p:grpSp>
      <p:grpSp>
        <p:nvGrpSpPr>
          <p:cNvPr id="38" name="Ryhmä 37">
            <a:extLst>
              <a:ext uri="{FF2B5EF4-FFF2-40B4-BE49-F238E27FC236}">
                <a16:creationId xmlns:a16="http://schemas.microsoft.com/office/drawing/2014/main" id="{D017BA00-DB6C-09A6-2A43-16A87A10E90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7669822" y="4472981"/>
            <a:ext cx="2598098" cy="1958854"/>
            <a:chOff x="567534" y="4417763"/>
            <a:chExt cx="2969515" cy="2238886"/>
          </a:xfrm>
        </p:grpSpPr>
        <p:sp>
          <p:nvSpPr>
            <p:cNvPr id="39" name="Ellipsi 38">
              <a:extLst>
                <a:ext uri="{FF2B5EF4-FFF2-40B4-BE49-F238E27FC236}">
                  <a16:creationId xmlns:a16="http://schemas.microsoft.com/office/drawing/2014/main" id="{01CF9578-D715-0792-5C0D-1DC5001901D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74755" y="4417763"/>
              <a:ext cx="1355074" cy="13550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40" name="Tekstiruutu 39">
              <a:extLst>
                <a:ext uri="{FF2B5EF4-FFF2-40B4-BE49-F238E27FC236}">
                  <a16:creationId xmlns:a16="http://schemas.microsoft.com/office/drawing/2014/main" id="{B17FCCBB-AB75-160C-F08F-3A778EE8B8E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67534" y="5812388"/>
              <a:ext cx="2969515" cy="84426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fi-FI" sz="1400" dirty="0"/>
                <a:t>KV-osaajien </a:t>
              </a:r>
              <a:br>
                <a:rPr lang="fi-FI" sz="1400" dirty="0"/>
              </a:br>
              <a:r>
                <a:rPr lang="fi-FI" sz="1400" dirty="0"/>
                <a:t>houkuttelu </a:t>
              </a:r>
              <a:br>
                <a:rPr lang="fi-FI" sz="1400" dirty="0"/>
              </a:br>
              <a:r>
                <a:rPr lang="fi-FI" sz="1400" dirty="0"/>
                <a:t>ja saatavuus</a:t>
              </a:r>
            </a:p>
          </p:txBody>
        </p:sp>
      </p:grpSp>
      <p:grpSp>
        <p:nvGrpSpPr>
          <p:cNvPr id="41" name="Ryhmä 40">
            <a:extLst>
              <a:ext uri="{FF2B5EF4-FFF2-40B4-BE49-F238E27FC236}">
                <a16:creationId xmlns:a16="http://schemas.microsoft.com/office/drawing/2014/main" id="{BD57D9A5-57A4-DA76-D404-1D55972D8F3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9580935" y="4472981"/>
            <a:ext cx="2598098" cy="1958854"/>
            <a:chOff x="567534" y="4417763"/>
            <a:chExt cx="2969515" cy="2238886"/>
          </a:xfrm>
        </p:grpSpPr>
        <p:sp>
          <p:nvSpPr>
            <p:cNvPr id="42" name="Ellipsi 41">
              <a:extLst>
                <a:ext uri="{FF2B5EF4-FFF2-40B4-BE49-F238E27FC236}">
                  <a16:creationId xmlns:a16="http://schemas.microsoft.com/office/drawing/2014/main" id="{9969DC9F-6C19-A673-80DE-991142AE26B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74755" y="4417763"/>
              <a:ext cx="1355074" cy="13550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43" name="Tekstiruutu 42">
              <a:extLst>
                <a:ext uri="{FF2B5EF4-FFF2-40B4-BE49-F238E27FC236}">
                  <a16:creationId xmlns:a16="http://schemas.microsoft.com/office/drawing/2014/main" id="{B712DC80-A00C-1E5D-405E-FCB62F9CDA7C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67534" y="5812388"/>
              <a:ext cx="2969515" cy="84426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fi-FI" sz="1400" dirty="0"/>
                <a:t>Yritysten </a:t>
              </a:r>
              <a:br>
                <a:rPr lang="fi-FI" sz="1400" dirty="0"/>
              </a:br>
              <a:r>
                <a:rPr lang="fi-FI" sz="1400" dirty="0"/>
                <a:t>digi-investointien vauhdittaminen</a:t>
              </a:r>
            </a:p>
          </p:txBody>
        </p:sp>
      </p:grpSp>
      <p:sp>
        <p:nvSpPr>
          <p:cNvPr id="4" name="Otsikko 1">
            <a:extLst>
              <a:ext uri="{FF2B5EF4-FFF2-40B4-BE49-F238E27FC236}">
                <a16:creationId xmlns:a16="http://schemas.microsoft.com/office/drawing/2014/main" id="{DA283278-5581-3557-363A-58429B8458DE}"/>
              </a:ext>
            </a:extLst>
          </p:cNvPr>
          <p:cNvSpPr txBox="1">
            <a:spLocks/>
          </p:cNvSpPr>
          <p:nvPr/>
        </p:nvSpPr>
        <p:spPr>
          <a:xfrm>
            <a:off x="461279" y="324460"/>
            <a:ext cx="1278341" cy="62330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500" kern="1200" spc="-70" baseline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i-FI" sz="2800" dirty="0"/>
              <a:t>Teemat</a:t>
            </a:r>
            <a:endParaRPr lang="fi-FI" dirty="0"/>
          </a:p>
        </p:txBody>
      </p:sp>
      <p:sp>
        <p:nvSpPr>
          <p:cNvPr id="6" name="Otsikko 1">
            <a:extLst>
              <a:ext uri="{FF2B5EF4-FFF2-40B4-BE49-F238E27FC236}">
                <a16:creationId xmlns:a16="http://schemas.microsoft.com/office/drawing/2014/main" id="{63C06423-9C21-05A1-B004-C00DCB0B3EB5}"/>
              </a:ext>
            </a:extLst>
          </p:cNvPr>
          <p:cNvSpPr txBox="1">
            <a:spLocks/>
          </p:cNvSpPr>
          <p:nvPr/>
        </p:nvSpPr>
        <p:spPr>
          <a:xfrm>
            <a:off x="467081" y="3931650"/>
            <a:ext cx="1499210" cy="43194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500" kern="1200" spc="-70" baseline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fi-FI" sz="2800" dirty="0"/>
              <a:t>Toiminta</a:t>
            </a:r>
            <a:endParaRPr lang="fi-FI" dirty="0"/>
          </a:p>
        </p:txBody>
      </p:sp>
      <p:pic>
        <p:nvPicPr>
          <p:cNvPr id="8" name="Kuva 7" descr="Dekantteri ääriviiva">
            <a:extLst>
              <a:ext uri="{FF2B5EF4-FFF2-40B4-BE49-F238E27FC236}">
                <a16:creationId xmlns:a16="http://schemas.microsoft.com/office/drawing/2014/main" id="{9A4FB635-3038-D6D0-B38E-7C9E5328740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9815" y="4632086"/>
            <a:ext cx="789192" cy="789192"/>
          </a:xfrm>
          <a:prstGeom prst="rect">
            <a:avLst/>
          </a:prstGeom>
        </p:spPr>
      </p:pic>
      <p:pic>
        <p:nvPicPr>
          <p:cNvPr id="13" name="Kuva 12" descr="Raitiovaunu ääriviiva">
            <a:extLst>
              <a:ext uri="{FF2B5EF4-FFF2-40B4-BE49-F238E27FC236}">
                <a16:creationId xmlns:a16="http://schemas.microsoft.com/office/drawing/2014/main" id="{237C905B-B55A-3B5B-B8BD-8A65178C489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93977" y="4624826"/>
            <a:ext cx="866564" cy="866564"/>
          </a:xfrm>
          <a:prstGeom prst="rect">
            <a:avLst/>
          </a:prstGeom>
        </p:spPr>
      </p:pic>
      <p:pic>
        <p:nvPicPr>
          <p:cNvPr id="17" name="Kuva 16" descr="Yksisarvinen ääriviiva">
            <a:extLst>
              <a:ext uri="{FF2B5EF4-FFF2-40B4-BE49-F238E27FC236}">
                <a16:creationId xmlns:a16="http://schemas.microsoft.com/office/drawing/2014/main" id="{4D0E0DA2-6924-F103-9222-AF9277CC5C8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845818" y="4667898"/>
            <a:ext cx="780420" cy="780420"/>
          </a:xfrm>
          <a:prstGeom prst="rect">
            <a:avLst/>
          </a:prstGeom>
        </p:spPr>
      </p:pic>
      <p:pic>
        <p:nvPicPr>
          <p:cNvPr id="20" name="Kuva 19" descr="Uusiutuva energia ääriviiva">
            <a:extLst>
              <a:ext uri="{FF2B5EF4-FFF2-40B4-BE49-F238E27FC236}">
                <a16:creationId xmlns:a16="http://schemas.microsoft.com/office/drawing/2014/main" id="{6F7E7569-9574-D977-0954-2A2A03FF699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600556" y="4608573"/>
            <a:ext cx="914400" cy="914400"/>
          </a:xfrm>
          <a:prstGeom prst="rect">
            <a:avLst/>
          </a:prstGeom>
        </p:spPr>
      </p:pic>
      <p:pic>
        <p:nvPicPr>
          <p:cNvPr id="23" name="Kuva 22" descr="Pilvitekniikka ääriviiva">
            <a:extLst>
              <a:ext uri="{FF2B5EF4-FFF2-40B4-BE49-F238E27FC236}">
                <a16:creationId xmlns:a16="http://schemas.microsoft.com/office/drawing/2014/main" id="{D98687AC-2ADF-4193-1F74-7F2975EC31C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422784" y="4600908"/>
            <a:ext cx="914400" cy="914400"/>
          </a:xfrm>
          <a:prstGeom prst="rect">
            <a:avLst/>
          </a:prstGeom>
        </p:spPr>
      </p:pic>
      <p:pic>
        <p:nvPicPr>
          <p:cNvPr id="44" name="Kuva 43" descr="Electrician nainen ääriviiva">
            <a:extLst>
              <a:ext uri="{FF2B5EF4-FFF2-40B4-BE49-F238E27FC236}">
                <a16:creationId xmlns:a16="http://schemas.microsoft.com/office/drawing/2014/main" id="{6C6A4B04-DE9F-A8DF-1314-C4EA44913F0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511671" y="460090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602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D8DF041-66EC-4438-5724-E02A0CB41316}"/>
              </a:ext>
            </a:extLst>
          </p:cNvPr>
          <p:cNvSpPr txBox="1"/>
          <p:nvPr/>
        </p:nvSpPr>
        <p:spPr>
          <a:xfrm>
            <a:off x="344751" y="342899"/>
            <a:ext cx="114306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dirty="0"/>
              <a:t>18.2.2026: 	Hankekokonaisuuksia yhteensä: 214</a:t>
            </a:r>
          </a:p>
          <a:p>
            <a:r>
              <a:rPr lang="fi-FI" sz="2000" dirty="0"/>
              <a:t>		Yksittäisiä hankkeita tai osahankkeita: 403 kpl</a:t>
            </a:r>
          </a:p>
          <a:p>
            <a:r>
              <a:rPr lang="fi-FI" sz="2000" dirty="0"/>
              <a:t>		Kokonaisrahoitus yhteensä: 101,5 M€, EU:n ja valtion rahoitusosuus 61,6M€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A0BCCA-85B4-874C-13A8-481B6F632084}"/>
              </a:ext>
            </a:extLst>
          </p:cNvPr>
          <p:cNvSpPr txBox="1"/>
          <p:nvPr/>
        </p:nvSpPr>
        <p:spPr>
          <a:xfrm>
            <a:off x="2663190" y="480060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000" dirty="0"/>
              <a:t>81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3E8D7C-D083-EC2B-11D2-631C978EAD19}"/>
              </a:ext>
            </a:extLst>
          </p:cNvPr>
          <p:cNvSpPr txBox="1"/>
          <p:nvPr/>
        </p:nvSpPr>
        <p:spPr>
          <a:xfrm>
            <a:off x="5962791" y="480060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000" dirty="0"/>
              <a:t>84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05E428-1502-47A8-4AA4-A37A8E985BE7}"/>
              </a:ext>
            </a:extLst>
          </p:cNvPr>
          <p:cNvSpPr txBox="1"/>
          <p:nvPr/>
        </p:nvSpPr>
        <p:spPr>
          <a:xfrm>
            <a:off x="9422130" y="480060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000" dirty="0"/>
              <a:t>34</a:t>
            </a:r>
            <a:endParaRPr lang="fi-FI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FA4136-6028-3F1A-FFAF-84A28579B08D}"/>
              </a:ext>
            </a:extLst>
          </p:cNvPr>
          <p:cNvSpPr txBox="1"/>
          <p:nvPr/>
        </p:nvSpPr>
        <p:spPr>
          <a:xfrm>
            <a:off x="635671" y="1752361"/>
            <a:ext cx="1036986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2200" dirty="0"/>
              <a:t>Hankekokonaisuuksien lukumäärä ja kokonaisrahoitus teemoittain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914ABC-F292-AA06-6E92-18912CCEC013}"/>
              </a:ext>
            </a:extLst>
          </p:cNvPr>
          <p:cNvSpPr txBox="1"/>
          <p:nvPr/>
        </p:nvSpPr>
        <p:spPr>
          <a:xfrm>
            <a:off x="8955429" y="6583237"/>
            <a:ext cx="323657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sz="800" dirty="0"/>
              <a:t>*Hankekokonaisuudet voivat asettua useampaan teemaan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6F7207F-0778-1B8A-1F7B-126C66B83CFC}"/>
              </a:ext>
            </a:extLst>
          </p:cNvPr>
          <p:cNvGrpSpPr/>
          <p:nvPr/>
        </p:nvGrpSpPr>
        <p:grpSpPr>
          <a:xfrm>
            <a:off x="465775" y="2423161"/>
            <a:ext cx="10934700" cy="4091940"/>
            <a:chOff x="465775" y="2423161"/>
            <a:chExt cx="10934700" cy="4091940"/>
          </a:xfrm>
        </p:grpSpPr>
        <p:graphicFrame>
          <p:nvGraphicFramePr>
            <p:cNvPr id="2" name="Chart 1">
              <a:extLst>
                <a:ext uri="{FF2B5EF4-FFF2-40B4-BE49-F238E27FC236}">
                  <a16:creationId xmlns:a16="http://schemas.microsoft.com/office/drawing/2014/main" id="{4E8714A8-4856-4285-9A5F-703FEB980B5A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413235750"/>
                </p:ext>
              </p:extLst>
            </p:nvPr>
          </p:nvGraphicFramePr>
          <p:xfrm>
            <a:off x="465775" y="2423161"/>
            <a:ext cx="10934700" cy="409194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280052B-65B7-3F32-9E87-5615629FB774}"/>
                </a:ext>
              </a:extLst>
            </p:cNvPr>
            <p:cNvSpPr txBox="1"/>
            <p:nvPr/>
          </p:nvSpPr>
          <p:spPr>
            <a:xfrm>
              <a:off x="2149416" y="5333197"/>
              <a:ext cx="196754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i-FI" sz="1600" dirty="0"/>
                <a:t>Kestävä siirtymä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27C0DB7-0BD3-B89C-BBD9-F654FF9E55C3}"/>
                </a:ext>
              </a:extLst>
            </p:cNvPr>
            <p:cNvSpPr txBox="1"/>
            <p:nvPr/>
          </p:nvSpPr>
          <p:spPr>
            <a:xfrm>
              <a:off x="5449253" y="5339111"/>
              <a:ext cx="227234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i-FI" sz="1600" dirty="0"/>
                <a:t>Digitalisaatio ja uudet teknologiat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FC351C9-B4EE-6E2A-7A2B-464B09F23FD2}"/>
                </a:ext>
              </a:extLst>
            </p:cNvPr>
            <p:cNvSpPr txBox="1"/>
            <p:nvPr/>
          </p:nvSpPr>
          <p:spPr>
            <a:xfrm>
              <a:off x="8955429" y="5333197"/>
              <a:ext cx="180498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i-FI" sz="1600" dirty="0"/>
                <a:t>Hyvinvointi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4603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orakulmio 6">
            <a:extLst>
              <a:ext uri="{FF2B5EF4-FFF2-40B4-BE49-F238E27FC236}">
                <a16:creationId xmlns:a16="http://schemas.microsoft.com/office/drawing/2014/main" id="{824325FE-EA65-C149-F9D0-8354ABE8F7D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chemeClr val="bg1"/>
              </a:solidFill>
            </a:endParaRP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112A43B9-CEDF-9174-32F6-77594EDC0E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919" y="2461635"/>
            <a:ext cx="5272177" cy="3214357"/>
          </a:xfrm>
        </p:spPr>
        <p:txBody>
          <a:bodyPr vert="horz" lIns="0" tIns="0" rIns="0" bIns="0" rtlCol="0" anchor="t">
            <a:noAutofit/>
          </a:bodyPr>
          <a:lstStyle/>
          <a:p>
            <a:pPr>
              <a:spcAft>
                <a:spcPts val="600"/>
              </a:spcAft>
            </a:pPr>
            <a:r>
              <a:rPr lang="fi-FI" sz="1600" dirty="0">
                <a:solidFill>
                  <a:schemeClr val="bg1"/>
                </a:solidFill>
              </a:rPr>
              <a:t>Vuosien 21-27 aikana EU, valtio, kaupungit ja muut julkiset satsaavat yhdessä liki 200 miljoonaa euroa  innovaatioekosysteemien kehittämiseen.</a:t>
            </a:r>
            <a:endParaRPr lang="en-US" sz="1600" dirty="0">
              <a:solidFill>
                <a:schemeClr val="bg1"/>
              </a:solidFill>
            </a:endParaRPr>
          </a:p>
          <a:p>
            <a:pPr>
              <a:spcAft>
                <a:spcPts val="600"/>
              </a:spcAft>
            </a:pPr>
            <a:r>
              <a:rPr lang="fi-FI" sz="1600" dirty="0">
                <a:solidFill>
                  <a:schemeClr val="bg1"/>
                </a:solidFill>
              </a:rPr>
              <a:t>Kaupungit osallistuvat kokonaisuuteen 25–40% osuudella. </a:t>
            </a:r>
          </a:p>
          <a:p>
            <a:pPr>
              <a:spcAft>
                <a:spcPts val="600"/>
              </a:spcAft>
            </a:pPr>
            <a:r>
              <a:rPr lang="fi-FI" sz="1600" dirty="0">
                <a:solidFill>
                  <a:schemeClr val="bg1"/>
                </a:solidFill>
              </a:rPr>
              <a:t>Hankkeita on käynnistynyt 101 miljoonan euron edestä, josta kaupunkien suoraa rahoitusta on 29 miljoonaa euroa. </a:t>
            </a:r>
          </a:p>
          <a:p>
            <a:pPr>
              <a:spcAft>
                <a:spcPts val="600"/>
              </a:spcAft>
            </a:pPr>
            <a:r>
              <a:rPr lang="fi-FI" sz="1600" dirty="0">
                <a:solidFill>
                  <a:schemeClr val="bg1"/>
                </a:solidFill>
              </a:rPr>
              <a:t>Rahoitus vaihtelee kaupungeittain noin puolesta miljoonasta yli kuuteen miljoonaan euroon (helmikuu 2026).</a:t>
            </a:r>
          </a:p>
          <a:p>
            <a:pPr>
              <a:spcAft>
                <a:spcPts val="600"/>
              </a:spcAft>
            </a:pPr>
            <a:r>
              <a:rPr lang="fi-FI" sz="1600" dirty="0">
                <a:solidFill>
                  <a:schemeClr val="bg1"/>
                </a:solidFill>
              </a:rPr>
              <a:t>EU:n ja valtion EAKR-rahoitusta hallinnoivat maakuntien liitot yhteistyössä kaupunkien kanssa. </a:t>
            </a:r>
          </a:p>
        </p:txBody>
      </p:sp>
      <p:graphicFrame>
        <p:nvGraphicFramePr>
          <p:cNvPr id="15" name="Sisällön paikkamerkki 14">
            <a:extLst>
              <a:ext uri="{FF2B5EF4-FFF2-40B4-BE49-F238E27FC236}">
                <a16:creationId xmlns:a16="http://schemas.microsoft.com/office/drawing/2014/main" id="{0F4F4E8B-012E-B1E8-9F68-A1DA32924FE4}"/>
              </a:ext>
            </a:extLst>
          </p:cNvPr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1691505100"/>
              </p:ext>
            </p:extLst>
          </p:nvPr>
        </p:nvGraphicFramePr>
        <p:xfrm>
          <a:off x="6027916" y="952763"/>
          <a:ext cx="6273885" cy="4958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kstiruutu 3">
            <a:extLst>
              <a:ext uri="{FF2B5EF4-FFF2-40B4-BE49-F238E27FC236}">
                <a16:creationId xmlns:a16="http://schemas.microsoft.com/office/drawing/2014/main" id="{3399D3D6-0326-2743-6269-ADFA05A07864}"/>
              </a:ext>
            </a:extLst>
          </p:cNvPr>
          <p:cNvSpPr txBox="1"/>
          <p:nvPr/>
        </p:nvSpPr>
        <p:spPr>
          <a:xfrm>
            <a:off x="410598" y="821905"/>
            <a:ext cx="5272177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i-FI" sz="3600" dirty="0">
                <a:solidFill>
                  <a:schemeClr val="bg1"/>
                </a:solidFill>
              </a:rPr>
              <a:t>Yhteisvoimin isompi potti</a:t>
            </a:r>
          </a:p>
        </p:txBody>
      </p:sp>
    </p:spTree>
    <p:extLst>
      <p:ext uri="{BB962C8B-B14F-4D97-AF65-F5344CB8AC3E}">
        <p14:creationId xmlns:p14="http://schemas.microsoft.com/office/powerpoint/2010/main" val="3952096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n paikkamerkki 2" descr="Kohdeyleisö ääriviiva">
            <a:extLst>
              <a:ext uri="{FF2B5EF4-FFF2-40B4-BE49-F238E27FC236}">
                <a16:creationId xmlns:a16="http://schemas.microsoft.com/office/drawing/2014/main" id="{2642E60F-6BE4-4573-F017-2B32E282DE8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61902" t="-9917" r="-61902" b="-9917"/>
          <a:stretch/>
        </p:blipFill>
        <p:spPr>
          <a:xfrm>
            <a:off x="741577" y="1063462"/>
            <a:ext cx="3067812" cy="1642792"/>
          </a:xfrm>
        </p:spPr>
      </p:pic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C9BEF6F8-F407-68DD-98FA-5EA53A3DD3A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41045" y="2836216"/>
            <a:ext cx="3067812" cy="376633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i-FI" dirty="0"/>
              <a:t>Alueen toimijat sitoutuvat yhteisiin tavoitteisiin.</a:t>
            </a:r>
          </a:p>
        </p:txBody>
      </p:sp>
      <p:pic>
        <p:nvPicPr>
          <p:cNvPr id="15" name="Kuvan paikkamerkki 14" descr="Pyrkimys ääriviiva">
            <a:extLst>
              <a:ext uri="{FF2B5EF4-FFF2-40B4-BE49-F238E27FC236}">
                <a16:creationId xmlns:a16="http://schemas.microsoft.com/office/drawing/2014/main" id="{880767DF-E379-B844-D5FD-3B68765625D8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4290" t="-20616" r="-139478" b="-20616"/>
          <a:stretch/>
        </p:blipFill>
        <p:spPr>
          <a:xfrm>
            <a:off x="4561811" y="1063026"/>
            <a:ext cx="3067812" cy="1642792"/>
          </a:xfrm>
        </p:spPr>
      </p:pic>
      <p:sp>
        <p:nvSpPr>
          <p:cNvPr id="6" name="Tekstin paikkamerkki 5">
            <a:extLst>
              <a:ext uri="{FF2B5EF4-FFF2-40B4-BE49-F238E27FC236}">
                <a16:creationId xmlns:a16="http://schemas.microsoft.com/office/drawing/2014/main" id="{65C68B5E-CC8A-16A0-334B-BAA24297B75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58664" y="2836216"/>
            <a:ext cx="3279049" cy="376633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i-FI" sz="1600" dirty="0"/>
              <a:t>Valtion rahoitusta kaupunkien itse nostamiin kehittämiskohteisiin. </a:t>
            </a:r>
            <a:endParaRPr lang="fi-FI" dirty="0"/>
          </a:p>
        </p:txBody>
      </p:sp>
      <p:sp>
        <p:nvSpPr>
          <p:cNvPr id="8" name="Tekstin paikkamerkki 7">
            <a:extLst>
              <a:ext uri="{FF2B5EF4-FFF2-40B4-BE49-F238E27FC236}">
                <a16:creationId xmlns:a16="http://schemas.microsoft.com/office/drawing/2014/main" id="{411268B1-D5DC-BE79-87F2-20CC63BDA44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362569" y="2836215"/>
            <a:ext cx="3067812" cy="35242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i-FI" dirty="0"/>
              <a:t>Pitkäjänteinen panostus TKI-toimintaan ja digivihreään siirtymään</a:t>
            </a:r>
          </a:p>
        </p:txBody>
      </p:sp>
      <p:sp>
        <p:nvSpPr>
          <p:cNvPr id="10" name="Tekstin paikkamerkki 9">
            <a:extLst>
              <a:ext uri="{FF2B5EF4-FFF2-40B4-BE49-F238E27FC236}">
                <a16:creationId xmlns:a16="http://schemas.microsoft.com/office/drawing/2014/main" id="{ABDF2F3C-7370-06DA-944E-3FAEB076D70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41045" y="5685826"/>
            <a:ext cx="3067812" cy="35242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i-FI" dirty="0"/>
              <a:t>Vetovastuuhankkeissa kansallista ja kansainvälistä yhteistyötä </a:t>
            </a:r>
          </a:p>
        </p:txBody>
      </p:sp>
      <p:pic>
        <p:nvPicPr>
          <p:cNvPr id="23" name="Kuvan paikkamerkki 22" descr="Muna ääriviiva">
            <a:extLst>
              <a:ext uri="{FF2B5EF4-FFF2-40B4-BE49-F238E27FC236}">
                <a16:creationId xmlns:a16="http://schemas.microsoft.com/office/drawing/2014/main" id="{F1875F88-3E7B-27B3-C1A0-A7AFB798CB86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68103" t="-23196" r="-68103" b="-23196"/>
          <a:stretch/>
        </p:blipFill>
        <p:spPr>
          <a:xfrm>
            <a:off x="4561811" y="3656291"/>
            <a:ext cx="3067812" cy="1901952"/>
          </a:xfrm>
        </p:spPr>
      </p:pic>
      <p:sp>
        <p:nvSpPr>
          <p:cNvPr id="12" name="Tekstin paikkamerkki 11">
            <a:extLst>
              <a:ext uri="{FF2B5EF4-FFF2-40B4-BE49-F238E27FC236}">
                <a16:creationId xmlns:a16="http://schemas.microsoft.com/office/drawing/2014/main" id="{87975263-5401-D193-E6BC-E3DC0D065A3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58665" y="5685826"/>
            <a:ext cx="3067812" cy="35242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i-FI" dirty="0"/>
              <a:t>Instrumentti uusille avauksille</a:t>
            </a:r>
          </a:p>
        </p:txBody>
      </p:sp>
      <p:pic>
        <p:nvPicPr>
          <p:cNvPr id="24" name="Kuvan paikkamerkki 23" descr="Säästöpossu ääriviiva">
            <a:extLst>
              <a:ext uri="{FF2B5EF4-FFF2-40B4-BE49-F238E27FC236}">
                <a16:creationId xmlns:a16="http://schemas.microsoft.com/office/drawing/2014/main" id="{AABA023F-C833-BC2F-7691-8DD1865F5641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119476" t="-24414" r="-20660" b="-24414"/>
          <a:stretch/>
        </p:blipFill>
        <p:spPr>
          <a:xfrm>
            <a:off x="8370146" y="3656291"/>
            <a:ext cx="3067812" cy="1901952"/>
          </a:xfrm>
        </p:spPr>
      </p:pic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FB42486F-B47D-CED3-9F5F-98B68C60D0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371534" y="5685826"/>
            <a:ext cx="3067812" cy="35242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i-FI" dirty="0"/>
              <a:t>Elinvoimaisia yrityksiä, osaamisen vahvistamista ja uusia ratkaisuja </a:t>
            </a:r>
          </a:p>
        </p:txBody>
      </p:sp>
      <p:pic>
        <p:nvPicPr>
          <p:cNvPr id="21" name="Kuvan paikkamerkki 20" descr="Ympyrä ja vasen nuoli ääriviiva">
            <a:extLst>
              <a:ext uri="{FF2B5EF4-FFF2-40B4-BE49-F238E27FC236}">
                <a16:creationId xmlns:a16="http://schemas.microsoft.com/office/drawing/2014/main" id="{43A43C46-A813-1792-937E-2CF8D50681FE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-16911" t="-40282" r="-174438" b="-15678"/>
          <a:stretch/>
        </p:blipFill>
        <p:spPr>
          <a:xfrm>
            <a:off x="8370146" y="1061923"/>
            <a:ext cx="3067812" cy="1642792"/>
          </a:xfrm>
        </p:spPr>
      </p:pic>
      <p:grpSp>
        <p:nvGrpSpPr>
          <p:cNvPr id="18" name="Kuvan paikkamerkki 14" descr="Pyrkimys ääriviiva">
            <a:extLst>
              <a:ext uri="{FF2B5EF4-FFF2-40B4-BE49-F238E27FC236}">
                <a16:creationId xmlns:a16="http://schemas.microsoft.com/office/drawing/2014/main" id="{8664CD31-2C87-A81C-2C23-1EEB94C31E1F}"/>
              </a:ext>
            </a:extLst>
          </p:cNvPr>
          <p:cNvGrpSpPr/>
          <p:nvPr/>
        </p:nvGrpSpPr>
        <p:grpSpPr>
          <a:xfrm flipH="1">
            <a:off x="5981513" y="1506183"/>
            <a:ext cx="215978" cy="756478"/>
            <a:chOff x="6735256" y="1881953"/>
            <a:chExt cx="215978" cy="756478"/>
          </a:xfrm>
          <a:solidFill>
            <a:srgbClr val="000000"/>
          </a:solidFill>
        </p:grpSpPr>
        <p:sp>
          <p:nvSpPr>
            <p:cNvPr id="19" name="Vapaamuotoinen: Muoto 18">
              <a:extLst>
                <a:ext uri="{FF2B5EF4-FFF2-40B4-BE49-F238E27FC236}">
                  <a16:creationId xmlns:a16="http://schemas.microsoft.com/office/drawing/2014/main" id="{CBB3188B-D188-FD8D-57FD-1F6C0FC48106}"/>
                </a:ext>
              </a:extLst>
            </p:cNvPr>
            <p:cNvSpPr/>
            <p:nvPr/>
          </p:nvSpPr>
          <p:spPr>
            <a:xfrm>
              <a:off x="6735256" y="2037155"/>
              <a:ext cx="482386" cy="913188"/>
            </a:xfrm>
            <a:custGeom>
              <a:avLst/>
              <a:gdLst>
                <a:gd name="connsiteX0" fmla="*/ 403160 w 482386"/>
                <a:gd name="connsiteY0" fmla="*/ 557931 h 913188"/>
                <a:gd name="connsiteX1" fmla="*/ 403160 w 482386"/>
                <a:gd name="connsiteY1" fmla="*/ 318508 h 913188"/>
                <a:gd name="connsiteX2" fmla="*/ 480591 w 482386"/>
                <a:gd name="connsiteY2" fmla="*/ 44091 h 913188"/>
                <a:gd name="connsiteX3" fmla="*/ 431377 w 482386"/>
                <a:gd name="connsiteY3" fmla="*/ 74 h 913188"/>
                <a:gd name="connsiteX4" fmla="*/ 387366 w 482386"/>
                <a:gd name="connsiteY4" fmla="*/ 49292 h 913188"/>
                <a:gd name="connsiteX5" fmla="*/ 387395 w 482386"/>
                <a:gd name="connsiteY5" fmla="*/ 49776 h 913188"/>
                <a:gd name="connsiteX6" fmla="*/ 330247 w 482386"/>
                <a:gd name="connsiteY6" fmla="*/ 259621 h 913188"/>
                <a:gd name="connsiteX7" fmla="*/ 321184 w 482386"/>
                <a:gd name="connsiteY7" fmla="*/ 259621 h 913188"/>
                <a:gd name="connsiteX8" fmla="*/ 285400 w 482386"/>
                <a:gd name="connsiteY8" fmla="*/ 265322 h 913188"/>
                <a:gd name="connsiteX9" fmla="*/ 276142 w 482386"/>
                <a:gd name="connsiteY9" fmla="*/ 268146 h 913188"/>
                <a:gd name="connsiteX10" fmla="*/ 37811 w 482386"/>
                <a:gd name="connsiteY10" fmla="*/ 495395 h 913188"/>
                <a:gd name="connsiteX11" fmla="*/ 56914 w 482386"/>
                <a:gd name="connsiteY11" fmla="*/ 558811 h 913188"/>
                <a:gd name="connsiteX12" fmla="*/ 103890 w 482386"/>
                <a:gd name="connsiteY12" fmla="*/ 557187 h 913188"/>
                <a:gd name="connsiteX13" fmla="*/ 122105 w 482386"/>
                <a:gd name="connsiteY13" fmla="*/ 535571 h 913188"/>
                <a:gd name="connsiteX14" fmla="*/ 217384 w 482386"/>
                <a:gd name="connsiteY14" fmla="*/ 406714 h 913188"/>
                <a:gd name="connsiteX15" fmla="*/ 217384 w 482386"/>
                <a:gd name="connsiteY15" fmla="*/ 595565 h 913188"/>
                <a:gd name="connsiteX16" fmla="*/ 188232 w 482386"/>
                <a:gd name="connsiteY16" fmla="*/ 654594 h 913188"/>
                <a:gd name="connsiteX17" fmla="*/ 49597 w 482386"/>
                <a:gd name="connsiteY17" fmla="*/ 645519 h 913188"/>
                <a:gd name="connsiteX18" fmla="*/ 93 w 482386"/>
                <a:gd name="connsiteY18" fmla="*/ 689196 h 913188"/>
                <a:gd name="connsiteX19" fmla="*/ 43587 w 482386"/>
                <a:gd name="connsiteY19" fmla="*/ 738695 h 913188"/>
                <a:gd name="connsiteX20" fmla="*/ 213214 w 482386"/>
                <a:gd name="connsiteY20" fmla="*/ 749818 h 913188"/>
                <a:gd name="connsiteX21" fmla="*/ 214609 w 482386"/>
                <a:gd name="connsiteY21" fmla="*/ 749865 h 913188"/>
                <a:gd name="connsiteX22" fmla="*/ 216313 w 482386"/>
                <a:gd name="connsiteY22" fmla="*/ 749912 h 913188"/>
                <a:gd name="connsiteX23" fmla="*/ 258143 w 482386"/>
                <a:gd name="connsiteY23" fmla="*/ 723910 h 913188"/>
                <a:gd name="connsiteX24" fmla="*/ 318218 w 482386"/>
                <a:gd name="connsiteY24" fmla="*/ 602348 h 913188"/>
                <a:gd name="connsiteX25" fmla="*/ 318381 w 482386"/>
                <a:gd name="connsiteY25" fmla="*/ 602292 h 913188"/>
                <a:gd name="connsiteX26" fmla="*/ 318420 w 482386"/>
                <a:gd name="connsiteY26" fmla="*/ 602322 h 913188"/>
                <a:gd name="connsiteX27" fmla="*/ 387794 w 482386"/>
                <a:gd name="connsiteY27" fmla="*/ 684344 h 913188"/>
                <a:gd name="connsiteX28" fmla="*/ 375179 w 482386"/>
                <a:gd name="connsiteY28" fmla="*/ 863270 h 913188"/>
                <a:gd name="connsiteX29" fmla="*/ 418309 w 482386"/>
                <a:gd name="connsiteY29" fmla="*/ 913055 h 913188"/>
                <a:gd name="connsiteX30" fmla="*/ 421788 w 482386"/>
                <a:gd name="connsiteY30" fmla="*/ 913189 h 913188"/>
                <a:gd name="connsiteX31" fmla="*/ 468303 w 482386"/>
                <a:gd name="connsiteY31" fmla="*/ 869786 h 913188"/>
                <a:gd name="connsiteX32" fmla="*/ 482258 w 482386"/>
                <a:gd name="connsiteY32" fmla="*/ 671950 h 913188"/>
                <a:gd name="connsiteX33" fmla="*/ 471354 w 482386"/>
                <a:gd name="connsiteY33" fmla="*/ 638492 h 913188"/>
                <a:gd name="connsiteX34" fmla="*/ 444070 w 482386"/>
                <a:gd name="connsiteY34" fmla="*/ 868962 h 913188"/>
                <a:gd name="connsiteX35" fmla="*/ 421778 w 482386"/>
                <a:gd name="connsiteY35" fmla="*/ 888954 h 913188"/>
                <a:gd name="connsiteX36" fmla="*/ 420169 w 482386"/>
                <a:gd name="connsiteY36" fmla="*/ 888891 h 913188"/>
                <a:gd name="connsiteX37" fmla="*/ 399351 w 482386"/>
                <a:gd name="connsiteY37" fmla="*/ 864955 h 913188"/>
                <a:gd name="connsiteX38" fmla="*/ 412315 w 482386"/>
                <a:gd name="connsiteY38" fmla="*/ 681131 h 913188"/>
                <a:gd name="connsiteX39" fmla="*/ 409476 w 482386"/>
                <a:gd name="connsiteY39" fmla="*/ 672447 h 913188"/>
                <a:gd name="connsiteX40" fmla="*/ 324869 w 482386"/>
                <a:gd name="connsiteY40" fmla="*/ 572427 h 913188"/>
                <a:gd name="connsiteX41" fmla="*/ 307794 w 482386"/>
                <a:gd name="connsiteY41" fmla="*/ 571002 h 913188"/>
                <a:gd name="connsiteX42" fmla="*/ 304757 w 482386"/>
                <a:gd name="connsiteY42" fmla="*/ 574886 h 913188"/>
                <a:gd name="connsiteX43" fmla="*/ 236146 w 482386"/>
                <a:gd name="connsiteY43" fmla="*/ 713725 h 913188"/>
                <a:gd name="connsiteX44" fmla="*/ 216302 w 482386"/>
                <a:gd name="connsiteY44" fmla="*/ 725678 h 913188"/>
                <a:gd name="connsiteX45" fmla="*/ 214798 w 482386"/>
                <a:gd name="connsiteY45" fmla="*/ 725637 h 913188"/>
                <a:gd name="connsiteX46" fmla="*/ 45267 w 482386"/>
                <a:gd name="connsiteY46" fmla="*/ 714522 h 913188"/>
                <a:gd name="connsiteX47" fmla="*/ 24443 w 482386"/>
                <a:gd name="connsiteY47" fmla="*/ 690552 h 913188"/>
                <a:gd name="connsiteX48" fmla="*/ 48106 w 482386"/>
                <a:gd name="connsiteY48" fmla="*/ 669707 h 913188"/>
                <a:gd name="connsiteX49" fmla="*/ 194721 w 482386"/>
                <a:gd name="connsiteY49" fmla="*/ 679306 h 913188"/>
                <a:gd name="connsiteX50" fmla="*/ 206375 w 482386"/>
                <a:gd name="connsiteY50" fmla="*/ 672582 h 913188"/>
                <a:gd name="connsiteX51" fmla="*/ 240363 w 482386"/>
                <a:gd name="connsiteY51" fmla="*/ 603760 h 913188"/>
                <a:gd name="connsiteX52" fmla="*/ 241614 w 482386"/>
                <a:gd name="connsiteY52" fmla="*/ 598400 h 913188"/>
                <a:gd name="connsiteX53" fmla="*/ 241614 w 482386"/>
                <a:gd name="connsiteY53" fmla="*/ 382463 h 913188"/>
                <a:gd name="connsiteX54" fmla="*/ 229500 w 482386"/>
                <a:gd name="connsiteY54" fmla="*/ 370345 h 913188"/>
                <a:gd name="connsiteX55" fmla="*/ 222625 w 482386"/>
                <a:gd name="connsiteY55" fmla="*/ 372485 h 913188"/>
                <a:gd name="connsiteX56" fmla="*/ 99366 w 482386"/>
                <a:gd name="connsiteY56" fmla="*/ 527018 h 913188"/>
                <a:gd name="connsiteX57" fmla="*/ 69592 w 482386"/>
                <a:gd name="connsiteY57" fmla="*/ 538078 h 913188"/>
                <a:gd name="connsiteX58" fmla="*/ 67126 w 482386"/>
                <a:gd name="connsiteY58" fmla="*/ 536755 h 913188"/>
                <a:gd name="connsiteX59" fmla="*/ 59117 w 482386"/>
                <a:gd name="connsiteY59" fmla="*/ 507050 h 913188"/>
                <a:gd name="connsiteX60" fmla="*/ 284420 w 482386"/>
                <a:gd name="connsiteY60" fmla="*/ 290929 h 913188"/>
                <a:gd name="connsiteX61" fmla="*/ 291932 w 482386"/>
                <a:gd name="connsiteY61" fmla="*/ 288665 h 913188"/>
                <a:gd name="connsiteX62" fmla="*/ 321570 w 482386"/>
                <a:gd name="connsiteY62" fmla="*/ 283855 h 913188"/>
                <a:gd name="connsiteX63" fmla="*/ 336547 w 482386"/>
                <a:gd name="connsiteY63" fmla="*/ 283855 h 913188"/>
                <a:gd name="connsiteX64" fmla="*/ 346343 w 482386"/>
                <a:gd name="connsiteY64" fmla="*/ 278870 h 913188"/>
                <a:gd name="connsiteX65" fmla="*/ 411574 w 482386"/>
                <a:gd name="connsiteY65" fmla="*/ 48208 h 913188"/>
                <a:gd name="connsiteX66" fmla="*/ 432563 w 482386"/>
                <a:gd name="connsiteY66" fmla="*/ 24369 h 913188"/>
                <a:gd name="connsiteX67" fmla="*/ 456400 w 482386"/>
                <a:gd name="connsiteY67" fmla="*/ 45359 h 913188"/>
                <a:gd name="connsiteX68" fmla="*/ 456416 w 482386"/>
                <a:gd name="connsiteY68" fmla="*/ 45625 h 913188"/>
                <a:gd name="connsiteX69" fmla="*/ 381265 w 482386"/>
                <a:gd name="connsiteY69" fmla="*/ 307463 h 913188"/>
                <a:gd name="connsiteX70" fmla="*/ 378932 w 482386"/>
                <a:gd name="connsiteY70" fmla="*/ 314612 h 913188"/>
                <a:gd name="connsiteX71" fmla="*/ 378932 w 482386"/>
                <a:gd name="connsiteY71" fmla="*/ 562368 h 913188"/>
                <a:gd name="connsiteX72" fmla="*/ 381801 w 482386"/>
                <a:gd name="connsiteY72" fmla="*/ 570199 h 913188"/>
                <a:gd name="connsiteX73" fmla="*/ 452854 w 482386"/>
                <a:gd name="connsiteY73" fmla="*/ 654147 h 913188"/>
                <a:gd name="connsiteX74" fmla="*/ 458083 w 482386"/>
                <a:gd name="connsiteY74" fmla="*/ 670222 h 913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482386" h="913188">
                  <a:moveTo>
                    <a:pt x="403160" y="557931"/>
                  </a:moveTo>
                  <a:lnTo>
                    <a:pt x="403160" y="318508"/>
                  </a:lnTo>
                  <a:cubicBezTo>
                    <a:pt x="459678" y="238625"/>
                    <a:pt x="487017" y="141738"/>
                    <a:pt x="480591" y="44091"/>
                  </a:cubicBezTo>
                  <a:cubicBezTo>
                    <a:pt x="479155" y="18344"/>
                    <a:pt x="457121" y="-1362"/>
                    <a:pt x="431377" y="74"/>
                  </a:cubicBezTo>
                  <a:cubicBezTo>
                    <a:pt x="405634" y="1511"/>
                    <a:pt x="385929" y="23546"/>
                    <a:pt x="387366" y="49292"/>
                  </a:cubicBezTo>
                  <a:cubicBezTo>
                    <a:pt x="387374" y="49453"/>
                    <a:pt x="387384" y="49615"/>
                    <a:pt x="387395" y="49776"/>
                  </a:cubicBezTo>
                  <a:cubicBezTo>
                    <a:pt x="392573" y="124170"/>
                    <a:pt x="372431" y="198128"/>
                    <a:pt x="330247" y="259621"/>
                  </a:cubicBezTo>
                  <a:lnTo>
                    <a:pt x="321184" y="259621"/>
                  </a:lnTo>
                  <a:cubicBezTo>
                    <a:pt x="309063" y="260001"/>
                    <a:pt x="297040" y="261917"/>
                    <a:pt x="285400" y="265322"/>
                  </a:cubicBezTo>
                  <a:cubicBezTo>
                    <a:pt x="282269" y="266108"/>
                    <a:pt x="279179" y="267051"/>
                    <a:pt x="276142" y="268146"/>
                  </a:cubicBezTo>
                  <a:cubicBezTo>
                    <a:pt x="167125" y="307792"/>
                    <a:pt x="91326" y="380044"/>
                    <a:pt x="37811" y="495395"/>
                  </a:cubicBezTo>
                  <a:cubicBezTo>
                    <a:pt x="27105" y="518315"/>
                    <a:pt x="35330" y="545619"/>
                    <a:pt x="56914" y="558811"/>
                  </a:cubicBezTo>
                  <a:cubicBezTo>
                    <a:pt x="71722" y="566770"/>
                    <a:pt x="89666" y="566150"/>
                    <a:pt x="103890" y="557187"/>
                  </a:cubicBezTo>
                  <a:cubicBezTo>
                    <a:pt x="111946" y="551920"/>
                    <a:pt x="118280" y="544404"/>
                    <a:pt x="122105" y="535571"/>
                  </a:cubicBezTo>
                  <a:cubicBezTo>
                    <a:pt x="143576" y="485887"/>
                    <a:pt x="176175" y="441801"/>
                    <a:pt x="217384" y="406714"/>
                  </a:cubicBezTo>
                  <a:lnTo>
                    <a:pt x="217384" y="595565"/>
                  </a:lnTo>
                  <a:lnTo>
                    <a:pt x="188232" y="654594"/>
                  </a:lnTo>
                  <a:lnTo>
                    <a:pt x="49597" y="645519"/>
                  </a:lnTo>
                  <a:cubicBezTo>
                    <a:pt x="23867" y="643909"/>
                    <a:pt x="1703" y="663463"/>
                    <a:pt x="93" y="689196"/>
                  </a:cubicBezTo>
                  <a:cubicBezTo>
                    <a:pt x="-1514" y="714861"/>
                    <a:pt x="17933" y="736990"/>
                    <a:pt x="43587" y="738695"/>
                  </a:cubicBezTo>
                  <a:lnTo>
                    <a:pt x="213214" y="749818"/>
                  </a:lnTo>
                  <a:cubicBezTo>
                    <a:pt x="213296" y="749824"/>
                    <a:pt x="214527" y="749862"/>
                    <a:pt x="214609" y="749865"/>
                  </a:cubicBezTo>
                  <a:cubicBezTo>
                    <a:pt x="214787" y="749874"/>
                    <a:pt x="216130" y="749912"/>
                    <a:pt x="216313" y="749912"/>
                  </a:cubicBezTo>
                  <a:cubicBezTo>
                    <a:pt x="234084" y="749969"/>
                    <a:pt x="250328" y="739873"/>
                    <a:pt x="258143" y="723910"/>
                  </a:cubicBezTo>
                  <a:lnTo>
                    <a:pt x="318218" y="602348"/>
                  </a:lnTo>
                  <a:cubicBezTo>
                    <a:pt x="318248" y="602287"/>
                    <a:pt x="318320" y="602263"/>
                    <a:pt x="318381" y="602292"/>
                  </a:cubicBezTo>
                  <a:cubicBezTo>
                    <a:pt x="318395" y="602299"/>
                    <a:pt x="318409" y="602310"/>
                    <a:pt x="318420" y="602322"/>
                  </a:cubicBezTo>
                  <a:lnTo>
                    <a:pt x="387794" y="684344"/>
                  </a:lnTo>
                  <a:lnTo>
                    <a:pt x="375179" y="863270"/>
                  </a:lnTo>
                  <a:cubicBezTo>
                    <a:pt x="373427" y="888901"/>
                    <a:pt x="392693" y="911140"/>
                    <a:pt x="418309" y="913055"/>
                  </a:cubicBezTo>
                  <a:cubicBezTo>
                    <a:pt x="419463" y="913150"/>
                    <a:pt x="420628" y="913189"/>
                    <a:pt x="421788" y="913189"/>
                  </a:cubicBezTo>
                  <a:cubicBezTo>
                    <a:pt x="446242" y="913080"/>
                    <a:pt x="466500" y="894178"/>
                    <a:pt x="468303" y="869786"/>
                  </a:cubicBezTo>
                  <a:lnTo>
                    <a:pt x="482258" y="671950"/>
                  </a:lnTo>
                  <a:cubicBezTo>
                    <a:pt x="483164" y="659797"/>
                    <a:pt x="479247" y="647776"/>
                    <a:pt x="471354" y="638492"/>
                  </a:cubicBezTo>
                  <a:close/>
                  <a:moveTo>
                    <a:pt x="444070" y="868962"/>
                  </a:moveTo>
                  <a:cubicBezTo>
                    <a:pt x="443254" y="880552"/>
                    <a:pt x="433387" y="889402"/>
                    <a:pt x="421778" y="888954"/>
                  </a:cubicBezTo>
                  <a:lnTo>
                    <a:pt x="420169" y="888891"/>
                  </a:lnTo>
                  <a:cubicBezTo>
                    <a:pt x="407826" y="888001"/>
                    <a:pt x="398523" y="877303"/>
                    <a:pt x="399351" y="864955"/>
                  </a:cubicBezTo>
                  <a:lnTo>
                    <a:pt x="412315" y="681131"/>
                  </a:lnTo>
                  <a:cubicBezTo>
                    <a:pt x="412536" y="677977"/>
                    <a:pt x="411519" y="674860"/>
                    <a:pt x="409476" y="672447"/>
                  </a:cubicBezTo>
                  <a:lnTo>
                    <a:pt x="324869" y="572427"/>
                  </a:lnTo>
                  <a:cubicBezTo>
                    <a:pt x="320547" y="567319"/>
                    <a:pt x="312902" y="566680"/>
                    <a:pt x="307794" y="571002"/>
                  </a:cubicBezTo>
                  <a:cubicBezTo>
                    <a:pt x="306526" y="572074"/>
                    <a:pt x="305493" y="573396"/>
                    <a:pt x="304757" y="574886"/>
                  </a:cubicBezTo>
                  <a:lnTo>
                    <a:pt x="236146" y="713725"/>
                  </a:lnTo>
                  <a:cubicBezTo>
                    <a:pt x="232430" y="721241"/>
                    <a:pt x="224682" y="725908"/>
                    <a:pt x="216302" y="725678"/>
                  </a:cubicBezTo>
                  <a:lnTo>
                    <a:pt x="214798" y="725637"/>
                  </a:lnTo>
                  <a:lnTo>
                    <a:pt x="45267" y="714522"/>
                  </a:lnTo>
                  <a:cubicBezTo>
                    <a:pt x="32899" y="713654"/>
                    <a:pt x="23576" y="702922"/>
                    <a:pt x="24443" y="690552"/>
                  </a:cubicBezTo>
                  <a:cubicBezTo>
                    <a:pt x="25304" y="678301"/>
                    <a:pt x="35845" y="669014"/>
                    <a:pt x="48106" y="669707"/>
                  </a:cubicBezTo>
                  <a:lnTo>
                    <a:pt x="194721" y="679306"/>
                  </a:lnTo>
                  <a:cubicBezTo>
                    <a:pt x="199612" y="679646"/>
                    <a:pt x="204220" y="676987"/>
                    <a:pt x="206375" y="672582"/>
                  </a:cubicBezTo>
                  <a:lnTo>
                    <a:pt x="240363" y="603760"/>
                  </a:lnTo>
                  <a:cubicBezTo>
                    <a:pt x="241187" y="602093"/>
                    <a:pt x="241614" y="600259"/>
                    <a:pt x="241614" y="598400"/>
                  </a:cubicBezTo>
                  <a:lnTo>
                    <a:pt x="241614" y="382463"/>
                  </a:lnTo>
                  <a:cubicBezTo>
                    <a:pt x="241614" y="375771"/>
                    <a:pt x="236190" y="370346"/>
                    <a:pt x="229500" y="370345"/>
                  </a:cubicBezTo>
                  <a:cubicBezTo>
                    <a:pt x="227044" y="370345"/>
                    <a:pt x="224647" y="371092"/>
                    <a:pt x="222625" y="372485"/>
                  </a:cubicBezTo>
                  <a:cubicBezTo>
                    <a:pt x="171051" y="408003"/>
                    <a:pt x="130731" y="458552"/>
                    <a:pt x="99366" y="527018"/>
                  </a:cubicBezTo>
                  <a:cubicBezTo>
                    <a:pt x="94197" y="538295"/>
                    <a:pt x="80868" y="543246"/>
                    <a:pt x="69592" y="538078"/>
                  </a:cubicBezTo>
                  <a:cubicBezTo>
                    <a:pt x="68743" y="537688"/>
                    <a:pt x="67919" y="537247"/>
                    <a:pt x="67126" y="536755"/>
                  </a:cubicBezTo>
                  <a:cubicBezTo>
                    <a:pt x="57430" y="530230"/>
                    <a:pt x="54016" y="517565"/>
                    <a:pt x="59117" y="507050"/>
                  </a:cubicBezTo>
                  <a:cubicBezTo>
                    <a:pt x="109787" y="397078"/>
                    <a:pt x="181405" y="328386"/>
                    <a:pt x="284420" y="290929"/>
                  </a:cubicBezTo>
                  <a:cubicBezTo>
                    <a:pt x="286940" y="290011"/>
                    <a:pt x="288739" y="289517"/>
                    <a:pt x="291932" y="288665"/>
                  </a:cubicBezTo>
                  <a:cubicBezTo>
                    <a:pt x="301570" y="285823"/>
                    <a:pt x="311527" y="284208"/>
                    <a:pt x="321570" y="283855"/>
                  </a:cubicBezTo>
                  <a:lnTo>
                    <a:pt x="336547" y="283855"/>
                  </a:lnTo>
                  <a:cubicBezTo>
                    <a:pt x="340423" y="283865"/>
                    <a:pt x="344069" y="282011"/>
                    <a:pt x="346343" y="278870"/>
                  </a:cubicBezTo>
                  <a:cubicBezTo>
                    <a:pt x="394208" y="211890"/>
                    <a:pt x="417271" y="130339"/>
                    <a:pt x="411574" y="48208"/>
                  </a:cubicBezTo>
                  <a:cubicBezTo>
                    <a:pt x="410788" y="35828"/>
                    <a:pt x="420185" y="25155"/>
                    <a:pt x="432563" y="24369"/>
                  </a:cubicBezTo>
                  <a:cubicBezTo>
                    <a:pt x="444942" y="23582"/>
                    <a:pt x="455614" y="32980"/>
                    <a:pt x="456400" y="45359"/>
                  </a:cubicBezTo>
                  <a:cubicBezTo>
                    <a:pt x="456406" y="45448"/>
                    <a:pt x="456411" y="45536"/>
                    <a:pt x="456416" y="45625"/>
                  </a:cubicBezTo>
                  <a:cubicBezTo>
                    <a:pt x="462570" y="138989"/>
                    <a:pt x="435996" y="231578"/>
                    <a:pt x="381265" y="307463"/>
                  </a:cubicBezTo>
                  <a:cubicBezTo>
                    <a:pt x="379755" y="309541"/>
                    <a:pt x="378938" y="312043"/>
                    <a:pt x="378932" y="314612"/>
                  </a:cubicBezTo>
                  <a:lnTo>
                    <a:pt x="378932" y="562368"/>
                  </a:lnTo>
                  <a:cubicBezTo>
                    <a:pt x="378932" y="565236"/>
                    <a:pt x="379949" y="568009"/>
                    <a:pt x="381801" y="570199"/>
                  </a:cubicBezTo>
                  <a:lnTo>
                    <a:pt x="452854" y="654147"/>
                  </a:lnTo>
                  <a:cubicBezTo>
                    <a:pt x="456643" y="658610"/>
                    <a:pt x="458521" y="664384"/>
                    <a:pt x="458083" y="670222"/>
                  </a:cubicBezTo>
                  <a:close/>
                </a:path>
              </a:pathLst>
            </a:custGeom>
            <a:solidFill>
              <a:srgbClr val="000000"/>
            </a:solidFill>
            <a:ln w="31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i-FI"/>
            </a:p>
          </p:txBody>
        </p:sp>
        <p:sp>
          <p:nvSpPr>
            <p:cNvPr id="20" name="Vapaamuotoinen: Muoto 19">
              <a:extLst>
                <a:ext uri="{FF2B5EF4-FFF2-40B4-BE49-F238E27FC236}">
                  <a16:creationId xmlns:a16="http://schemas.microsoft.com/office/drawing/2014/main" id="{B01B3CEB-0B1F-7C53-530B-16E62C0E1F9D}"/>
                </a:ext>
              </a:extLst>
            </p:cNvPr>
            <p:cNvSpPr/>
            <p:nvPr/>
          </p:nvSpPr>
          <p:spPr>
            <a:xfrm>
              <a:off x="7254912" y="1957466"/>
              <a:ext cx="50027" cy="49091"/>
            </a:xfrm>
            <a:custGeom>
              <a:avLst/>
              <a:gdLst>
                <a:gd name="connsiteX0" fmla="*/ 48427 w 50027"/>
                <a:gd name="connsiteY0" fmla="*/ 24328 h 49091"/>
                <a:gd name="connsiteX1" fmla="*/ 38734 w 50027"/>
                <a:gd name="connsiteY1" fmla="*/ 18754 h 49091"/>
                <a:gd name="connsiteX2" fmla="*/ 37232 w 50027"/>
                <a:gd name="connsiteY2" fmla="*/ 15314 h 49091"/>
                <a:gd name="connsiteX3" fmla="*/ 39655 w 50027"/>
                <a:gd name="connsiteY3" fmla="*/ 4117 h 49091"/>
                <a:gd name="connsiteX4" fmla="*/ 38080 w 50027"/>
                <a:gd name="connsiteY4" fmla="*/ 411 h 49091"/>
                <a:gd name="connsiteX5" fmla="*/ 34143 w 50027"/>
                <a:gd name="connsiteY5" fmla="*/ 700 h 49091"/>
                <a:gd name="connsiteX6" fmla="*/ 25456 w 50027"/>
                <a:gd name="connsiteY6" fmla="*/ 8250 h 49091"/>
                <a:gd name="connsiteX7" fmla="*/ 21700 w 50027"/>
                <a:gd name="connsiteY7" fmla="*/ 8649 h 49091"/>
                <a:gd name="connsiteX8" fmla="*/ 12008 w 50027"/>
                <a:gd name="connsiteY8" fmla="*/ 3064 h 49091"/>
                <a:gd name="connsiteX9" fmla="*/ 8252 w 50027"/>
                <a:gd name="connsiteY9" fmla="*/ 3464 h 49091"/>
                <a:gd name="connsiteX10" fmla="*/ 7283 w 50027"/>
                <a:gd name="connsiteY10" fmla="*/ 7099 h 49091"/>
                <a:gd name="connsiteX11" fmla="*/ 8883 w 50027"/>
                <a:gd name="connsiteY11" fmla="*/ 11946 h 49091"/>
                <a:gd name="connsiteX12" fmla="*/ 10834 w 50027"/>
                <a:gd name="connsiteY12" fmla="*/ 18199 h 49091"/>
                <a:gd name="connsiteX13" fmla="*/ 10834 w 50027"/>
                <a:gd name="connsiteY13" fmla="*/ 20101 h 49091"/>
                <a:gd name="connsiteX14" fmla="*/ 9912 w 50027"/>
                <a:gd name="connsiteY14" fmla="*/ 21663 h 49091"/>
                <a:gd name="connsiteX15" fmla="*/ 1104 w 50027"/>
                <a:gd name="connsiteY15" fmla="*/ 29843 h 49091"/>
                <a:gd name="connsiteX16" fmla="*/ 305 w 50027"/>
                <a:gd name="connsiteY16" fmla="*/ 33572 h 49091"/>
                <a:gd name="connsiteX17" fmla="*/ 3365 w 50027"/>
                <a:gd name="connsiteY17" fmla="*/ 35511 h 49091"/>
                <a:gd name="connsiteX18" fmla="*/ 3648 w 50027"/>
                <a:gd name="connsiteY18" fmla="*/ 35499 h 49091"/>
                <a:gd name="connsiteX19" fmla="*/ 15546 w 50027"/>
                <a:gd name="connsiteY19" fmla="*/ 34455 h 49091"/>
                <a:gd name="connsiteX20" fmla="*/ 15830 w 50027"/>
                <a:gd name="connsiteY20" fmla="*/ 34444 h 49091"/>
                <a:gd name="connsiteX21" fmla="*/ 18878 w 50027"/>
                <a:gd name="connsiteY21" fmla="*/ 36382 h 49091"/>
                <a:gd name="connsiteX22" fmla="*/ 23820 w 50027"/>
                <a:gd name="connsiteY22" fmla="*/ 47153 h 49091"/>
                <a:gd name="connsiteX23" fmla="*/ 26869 w 50027"/>
                <a:gd name="connsiteY23" fmla="*/ 49091 h 49091"/>
                <a:gd name="connsiteX24" fmla="*/ 27153 w 50027"/>
                <a:gd name="connsiteY24" fmla="*/ 49080 h 49091"/>
                <a:gd name="connsiteX25" fmla="*/ 30049 w 50027"/>
                <a:gd name="connsiteY25" fmla="*/ 46560 h 49091"/>
                <a:gd name="connsiteX26" fmla="*/ 32896 w 50027"/>
                <a:gd name="connsiteY26" fmla="*/ 34940 h 49091"/>
                <a:gd name="connsiteX27" fmla="*/ 35513 w 50027"/>
                <a:gd name="connsiteY27" fmla="*/ 32517 h 49091"/>
                <a:gd name="connsiteX28" fmla="*/ 47119 w 50027"/>
                <a:gd name="connsiteY28" fmla="*/ 30372 h 49091"/>
                <a:gd name="connsiteX29" fmla="*/ 49989 w 50027"/>
                <a:gd name="connsiteY29" fmla="*/ 27755 h 49091"/>
                <a:gd name="connsiteX30" fmla="*/ 48427 w 50027"/>
                <a:gd name="connsiteY30" fmla="*/ 24328 h 49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0027" h="49091">
                  <a:moveTo>
                    <a:pt x="48427" y="24328"/>
                  </a:moveTo>
                  <a:lnTo>
                    <a:pt x="38734" y="18754"/>
                  </a:lnTo>
                  <a:cubicBezTo>
                    <a:pt x="37554" y="18043"/>
                    <a:pt x="36952" y="16664"/>
                    <a:pt x="37232" y="15314"/>
                  </a:cubicBezTo>
                  <a:lnTo>
                    <a:pt x="39655" y="4117"/>
                  </a:lnTo>
                  <a:cubicBezTo>
                    <a:pt x="39925" y="2677"/>
                    <a:pt x="39304" y="1216"/>
                    <a:pt x="38080" y="411"/>
                  </a:cubicBezTo>
                  <a:cubicBezTo>
                    <a:pt x="36815" y="-227"/>
                    <a:pt x="35301" y="-116"/>
                    <a:pt x="34143" y="700"/>
                  </a:cubicBezTo>
                  <a:lnTo>
                    <a:pt x="25456" y="8250"/>
                  </a:lnTo>
                  <a:cubicBezTo>
                    <a:pt x="24442" y="9226"/>
                    <a:pt x="22896" y="9390"/>
                    <a:pt x="21700" y="8649"/>
                  </a:cubicBezTo>
                  <a:lnTo>
                    <a:pt x="12008" y="3064"/>
                  </a:lnTo>
                  <a:cubicBezTo>
                    <a:pt x="10812" y="2323"/>
                    <a:pt x="9265" y="2487"/>
                    <a:pt x="8252" y="3464"/>
                  </a:cubicBezTo>
                  <a:cubicBezTo>
                    <a:pt x="7244" y="4381"/>
                    <a:pt x="6866" y="5802"/>
                    <a:pt x="7283" y="7099"/>
                  </a:cubicBezTo>
                  <a:lnTo>
                    <a:pt x="8883" y="11946"/>
                  </a:lnTo>
                  <a:lnTo>
                    <a:pt x="10834" y="18199"/>
                  </a:lnTo>
                  <a:cubicBezTo>
                    <a:pt x="10973" y="18825"/>
                    <a:pt x="10973" y="19475"/>
                    <a:pt x="10834" y="20101"/>
                  </a:cubicBezTo>
                  <a:cubicBezTo>
                    <a:pt x="10708" y="20710"/>
                    <a:pt x="10383" y="21258"/>
                    <a:pt x="9912" y="21663"/>
                  </a:cubicBezTo>
                  <a:lnTo>
                    <a:pt x="1104" y="29843"/>
                  </a:lnTo>
                  <a:cubicBezTo>
                    <a:pt x="22" y="30760"/>
                    <a:pt x="-306" y="32292"/>
                    <a:pt x="305" y="33572"/>
                  </a:cubicBezTo>
                  <a:cubicBezTo>
                    <a:pt x="864" y="34756"/>
                    <a:pt x="2055" y="35511"/>
                    <a:pt x="3365" y="35511"/>
                  </a:cubicBezTo>
                  <a:lnTo>
                    <a:pt x="3648" y="35499"/>
                  </a:lnTo>
                  <a:lnTo>
                    <a:pt x="15546" y="34455"/>
                  </a:lnTo>
                  <a:lnTo>
                    <a:pt x="15830" y="34444"/>
                  </a:lnTo>
                  <a:cubicBezTo>
                    <a:pt x="17136" y="34444"/>
                    <a:pt x="18325" y="35200"/>
                    <a:pt x="18878" y="36382"/>
                  </a:cubicBezTo>
                  <a:lnTo>
                    <a:pt x="23820" y="47153"/>
                  </a:lnTo>
                  <a:cubicBezTo>
                    <a:pt x="24374" y="48335"/>
                    <a:pt x="25563" y="49091"/>
                    <a:pt x="26869" y="49091"/>
                  </a:cubicBezTo>
                  <a:lnTo>
                    <a:pt x="27153" y="49080"/>
                  </a:lnTo>
                  <a:cubicBezTo>
                    <a:pt x="28564" y="48958"/>
                    <a:pt x="29733" y="47940"/>
                    <a:pt x="30049" y="46560"/>
                  </a:cubicBezTo>
                  <a:lnTo>
                    <a:pt x="32896" y="34940"/>
                  </a:lnTo>
                  <a:cubicBezTo>
                    <a:pt x="33189" y="33673"/>
                    <a:pt x="34226" y="32712"/>
                    <a:pt x="35513" y="32517"/>
                  </a:cubicBezTo>
                  <a:lnTo>
                    <a:pt x="47119" y="30372"/>
                  </a:lnTo>
                  <a:cubicBezTo>
                    <a:pt x="48500" y="30128"/>
                    <a:pt x="49619" y="29109"/>
                    <a:pt x="49989" y="27755"/>
                  </a:cubicBezTo>
                  <a:cubicBezTo>
                    <a:pt x="50192" y="26404"/>
                    <a:pt x="49579" y="25061"/>
                    <a:pt x="48427" y="24328"/>
                  </a:cubicBezTo>
                  <a:close/>
                </a:path>
              </a:pathLst>
            </a:custGeom>
            <a:solidFill>
              <a:srgbClr val="000000"/>
            </a:solidFill>
            <a:ln w="31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i-FI"/>
            </a:p>
          </p:txBody>
        </p:sp>
        <p:sp>
          <p:nvSpPr>
            <p:cNvPr id="25" name="Vapaamuotoinen: Muoto 24">
              <a:extLst>
                <a:ext uri="{FF2B5EF4-FFF2-40B4-BE49-F238E27FC236}">
                  <a16:creationId xmlns:a16="http://schemas.microsoft.com/office/drawing/2014/main" id="{04B849C2-214E-8066-7AE4-9272E5FE8B55}"/>
                </a:ext>
              </a:extLst>
            </p:cNvPr>
            <p:cNvSpPr/>
            <p:nvPr/>
          </p:nvSpPr>
          <p:spPr>
            <a:xfrm>
              <a:off x="7046748" y="1981685"/>
              <a:ext cx="47941" cy="49833"/>
            </a:xfrm>
            <a:custGeom>
              <a:avLst/>
              <a:gdLst>
                <a:gd name="connsiteX0" fmla="*/ 6155 w 47941"/>
                <a:gd name="connsiteY0" fmla="*/ 27722 h 49833"/>
                <a:gd name="connsiteX1" fmla="*/ 11789 w 47941"/>
                <a:gd name="connsiteY1" fmla="*/ 31151 h 49833"/>
                <a:gd name="connsiteX2" fmla="*/ 13097 w 47941"/>
                <a:gd name="connsiteY2" fmla="*/ 32532 h 49833"/>
                <a:gd name="connsiteX3" fmla="*/ 13436 w 47941"/>
                <a:gd name="connsiteY3" fmla="*/ 34313 h 49833"/>
                <a:gd name="connsiteX4" fmla="*/ 12225 w 47941"/>
                <a:gd name="connsiteY4" fmla="*/ 46210 h 49833"/>
                <a:gd name="connsiteX5" fmla="*/ 14116 w 47941"/>
                <a:gd name="connsiteY5" fmla="*/ 49545 h 49833"/>
                <a:gd name="connsiteX6" fmla="*/ 17907 w 47941"/>
                <a:gd name="connsiteY6" fmla="*/ 48818 h 49833"/>
                <a:gd name="connsiteX7" fmla="*/ 26171 w 47941"/>
                <a:gd name="connsiteY7" fmla="*/ 40336 h 49833"/>
                <a:gd name="connsiteX8" fmla="*/ 29962 w 47941"/>
                <a:gd name="connsiteY8" fmla="*/ 39620 h 49833"/>
                <a:gd name="connsiteX9" fmla="*/ 40866 w 47941"/>
                <a:gd name="connsiteY9" fmla="*/ 44467 h 49833"/>
                <a:gd name="connsiteX10" fmla="*/ 44644 w 47941"/>
                <a:gd name="connsiteY10" fmla="*/ 43740 h 49833"/>
                <a:gd name="connsiteX11" fmla="*/ 45153 w 47941"/>
                <a:gd name="connsiteY11" fmla="*/ 39959 h 49833"/>
                <a:gd name="connsiteX12" fmla="*/ 39568 w 47941"/>
                <a:gd name="connsiteY12" fmla="*/ 29345 h 49833"/>
                <a:gd name="connsiteX13" fmla="*/ 39921 w 47941"/>
                <a:gd name="connsiteY13" fmla="*/ 25795 h 49833"/>
                <a:gd name="connsiteX14" fmla="*/ 47190 w 47941"/>
                <a:gd name="connsiteY14" fmla="*/ 16622 h 49833"/>
                <a:gd name="connsiteX15" fmla="*/ 46743 w 47941"/>
                <a:gd name="connsiteY15" fmla="*/ 11985 h 49833"/>
                <a:gd name="connsiteX16" fmla="*/ 44646 w 47941"/>
                <a:gd name="connsiteY16" fmla="*/ 11232 h 49833"/>
                <a:gd name="connsiteX17" fmla="*/ 44088 w 47941"/>
                <a:gd name="connsiteY17" fmla="*/ 11279 h 49833"/>
                <a:gd name="connsiteX18" fmla="*/ 33111 w 47941"/>
                <a:gd name="connsiteY18" fmla="*/ 13374 h 49833"/>
                <a:gd name="connsiteX19" fmla="*/ 29706 w 47941"/>
                <a:gd name="connsiteY19" fmla="*/ 11762 h 49833"/>
                <a:gd name="connsiteX20" fmla="*/ 24036 w 47941"/>
                <a:gd name="connsiteY20" fmla="*/ 1790 h 49833"/>
                <a:gd name="connsiteX21" fmla="*/ 20908 w 47941"/>
                <a:gd name="connsiteY21" fmla="*/ 0 h 49833"/>
                <a:gd name="connsiteX22" fmla="*/ 17637 w 47941"/>
                <a:gd name="connsiteY22" fmla="*/ 2810 h 49833"/>
                <a:gd name="connsiteX23" fmla="*/ 16122 w 47941"/>
                <a:gd name="connsiteY23" fmla="*/ 14161 h 49833"/>
                <a:gd name="connsiteX24" fmla="*/ 13554 w 47941"/>
                <a:gd name="connsiteY24" fmla="*/ 16900 h 49833"/>
                <a:gd name="connsiteX25" fmla="*/ 2591 w 47941"/>
                <a:gd name="connsiteY25" fmla="*/ 18998 h 49833"/>
                <a:gd name="connsiteX26" fmla="*/ 21 w 47941"/>
                <a:gd name="connsiteY26" fmla="*/ 21734 h 49833"/>
                <a:gd name="connsiteX27" fmla="*/ 1705 w 47941"/>
                <a:gd name="connsiteY27" fmla="*/ 25103 h 4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7941" h="49833">
                  <a:moveTo>
                    <a:pt x="6155" y="27722"/>
                  </a:moveTo>
                  <a:lnTo>
                    <a:pt x="11789" y="31151"/>
                  </a:lnTo>
                  <a:cubicBezTo>
                    <a:pt x="12319" y="31512"/>
                    <a:pt x="12765" y="31983"/>
                    <a:pt x="13097" y="32532"/>
                  </a:cubicBezTo>
                  <a:cubicBezTo>
                    <a:pt x="13407" y="33071"/>
                    <a:pt x="13526" y="33697"/>
                    <a:pt x="13436" y="34313"/>
                  </a:cubicBezTo>
                  <a:lnTo>
                    <a:pt x="12225" y="46210"/>
                  </a:lnTo>
                  <a:cubicBezTo>
                    <a:pt x="12037" y="47619"/>
                    <a:pt x="12810" y="48982"/>
                    <a:pt x="14116" y="49545"/>
                  </a:cubicBezTo>
                  <a:cubicBezTo>
                    <a:pt x="15408" y="50115"/>
                    <a:pt x="16918" y="49826"/>
                    <a:pt x="17907" y="48818"/>
                  </a:cubicBezTo>
                  <a:lnTo>
                    <a:pt x="26171" y="40336"/>
                  </a:lnTo>
                  <a:cubicBezTo>
                    <a:pt x="27161" y="39328"/>
                    <a:pt x="28673" y="39042"/>
                    <a:pt x="29962" y="39620"/>
                  </a:cubicBezTo>
                  <a:lnTo>
                    <a:pt x="40866" y="44467"/>
                  </a:lnTo>
                  <a:cubicBezTo>
                    <a:pt x="42153" y="45034"/>
                    <a:pt x="43658" y="44744"/>
                    <a:pt x="44644" y="43740"/>
                  </a:cubicBezTo>
                  <a:cubicBezTo>
                    <a:pt x="45629" y="42729"/>
                    <a:pt x="45835" y="41194"/>
                    <a:pt x="45153" y="39959"/>
                  </a:cubicBezTo>
                  <a:lnTo>
                    <a:pt x="39568" y="29345"/>
                  </a:lnTo>
                  <a:cubicBezTo>
                    <a:pt x="38943" y="28203"/>
                    <a:pt x="39083" y="26793"/>
                    <a:pt x="39921" y="25795"/>
                  </a:cubicBezTo>
                  <a:lnTo>
                    <a:pt x="47190" y="16622"/>
                  </a:lnTo>
                  <a:cubicBezTo>
                    <a:pt x="48347" y="15217"/>
                    <a:pt x="48147" y="13141"/>
                    <a:pt x="46743" y="11985"/>
                  </a:cubicBezTo>
                  <a:cubicBezTo>
                    <a:pt x="46152" y="11498"/>
                    <a:pt x="45410" y="11232"/>
                    <a:pt x="44646" y="11232"/>
                  </a:cubicBezTo>
                  <a:cubicBezTo>
                    <a:pt x="44459" y="11232"/>
                    <a:pt x="44272" y="11248"/>
                    <a:pt x="44088" y="11279"/>
                  </a:cubicBezTo>
                  <a:lnTo>
                    <a:pt x="33111" y="13374"/>
                  </a:lnTo>
                  <a:cubicBezTo>
                    <a:pt x="31751" y="13597"/>
                    <a:pt x="30396" y="12955"/>
                    <a:pt x="29706" y="11762"/>
                  </a:cubicBezTo>
                  <a:lnTo>
                    <a:pt x="24036" y="1790"/>
                  </a:lnTo>
                  <a:cubicBezTo>
                    <a:pt x="23383" y="682"/>
                    <a:pt x="22193" y="1"/>
                    <a:pt x="20908" y="0"/>
                  </a:cubicBezTo>
                  <a:cubicBezTo>
                    <a:pt x="19268" y="-17"/>
                    <a:pt x="17868" y="1185"/>
                    <a:pt x="17637" y="2810"/>
                  </a:cubicBezTo>
                  <a:lnTo>
                    <a:pt x="16122" y="14161"/>
                  </a:lnTo>
                  <a:cubicBezTo>
                    <a:pt x="15999" y="15557"/>
                    <a:pt x="14939" y="16687"/>
                    <a:pt x="13554" y="16900"/>
                  </a:cubicBezTo>
                  <a:lnTo>
                    <a:pt x="2591" y="18998"/>
                  </a:lnTo>
                  <a:cubicBezTo>
                    <a:pt x="1206" y="19210"/>
                    <a:pt x="146" y="20339"/>
                    <a:pt x="21" y="21734"/>
                  </a:cubicBezTo>
                  <a:cubicBezTo>
                    <a:pt x="-129" y="23091"/>
                    <a:pt x="530" y="24409"/>
                    <a:pt x="1705" y="25103"/>
                  </a:cubicBezTo>
                  <a:close/>
                </a:path>
              </a:pathLst>
            </a:custGeom>
            <a:solidFill>
              <a:srgbClr val="000000"/>
            </a:solidFill>
            <a:ln w="31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i-FI"/>
            </a:p>
          </p:txBody>
        </p:sp>
        <p:sp>
          <p:nvSpPr>
            <p:cNvPr id="26" name="Vapaamuotoinen: Muoto 25">
              <a:extLst>
                <a:ext uri="{FF2B5EF4-FFF2-40B4-BE49-F238E27FC236}">
                  <a16:creationId xmlns:a16="http://schemas.microsoft.com/office/drawing/2014/main" id="{E103562D-3D53-F59B-6D11-3F338D9EE89C}"/>
                </a:ext>
              </a:extLst>
            </p:cNvPr>
            <p:cNvSpPr/>
            <p:nvPr/>
          </p:nvSpPr>
          <p:spPr>
            <a:xfrm>
              <a:off x="6926673" y="2136012"/>
              <a:ext cx="145384" cy="145398"/>
            </a:xfrm>
            <a:custGeom>
              <a:avLst/>
              <a:gdLst>
                <a:gd name="connsiteX0" fmla="*/ 72692 w 145384"/>
                <a:gd name="connsiteY0" fmla="*/ 145398 h 145398"/>
                <a:gd name="connsiteX1" fmla="*/ 145384 w 145384"/>
                <a:gd name="connsiteY1" fmla="*/ 72699 h 145398"/>
                <a:gd name="connsiteX2" fmla="*/ 72692 w 145384"/>
                <a:gd name="connsiteY2" fmla="*/ 0 h 145398"/>
                <a:gd name="connsiteX3" fmla="*/ 0 w 145384"/>
                <a:gd name="connsiteY3" fmla="*/ 72699 h 145398"/>
                <a:gd name="connsiteX4" fmla="*/ 72692 w 145384"/>
                <a:gd name="connsiteY4" fmla="*/ 145398 h 145398"/>
                <a:gd name="connsiteX5" fmla="*/ 59531 w 145384"/>
                <a:gd name="connsiteY5" fmla="*/ 25978 h 145398"/>
                <a:gd name="connsiteX6" fmla="*/ 119410 w 145384"/>
                <a:gd name="connsiteY6" fmla="*/ 59808 h 145398"/>
                <a:gd name="connsiteX7" fmla="*/ 119409 w 145384"/>
                <a:gd name="connsiteY7" fmla="*/ 85865 h 145398"/>
                <a:gd name="connsiteX8" fmla="*/ 85858 w 145384"/>
                <a:gd name="connsiteY8" fmla="*/ 119421 h 145398"/>
                <a:gd name="connsiteX9" fmla="*/ 25975 w 145384"/>
                <a:gd name="connsiteY9" fmla="*/ 85596 h 145398"/>
                <a:gd name="connsiteX10" fmla="*/ 25976 w 145384"/>
                <a:gd name="connsiteY10" fmla="*/ 59530 h 145398"/>
                <a:gd name="connsiteX11" fmla="*/ 59531 w 145384"/>
                <a:gd name="connsiteY11" fmla="*/ 25978 h 145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5384" h="145398">
                  <a:moveTo>
                    <a:pt x="72692" y="145398"/>
                  </a:moveTo>
                  <a:cubicBezTo>
                    <a:pt x="112839" y="145398"/>
                    <a:pt x="145384" y="112850"/>
                    <a:pt x="145384" y="72699"/>
                  </a:cubicBezTo>
                  <a:cubicBezTo>
                    <a:pt x="145384" y="32549"/>
                    <a:pt x="112839" y="0"/>
                    <a:pt x="72692" y="0"/>
                  </a:cubicBezTo>
                  <a:cubicBezTo>
                    <a:pt x="32545" y="0"/>
                    <a:pt x="0" y="32549"/>
                    <a:pt x="0" y="72699"/>
                  </a:cubicBezTo>
                  <a:cubicBezTo>
                    <a:pt x="0" y="112850"/>
                    <a:pt x="32545" y="145398"/>
                    <a:pt x="72692" y="145398"/>
                  </a:cubicBezTo>
                  <a:close/>
                  <a:moveTo>
                    <a:pt x="59531" y="25978"/>
                  </a:moveTo>
                  <a:cubicBezTo>
                    <a:pt x="85407" y="18783"/>
                    <a:pt x="112216" y="33930"/>
                    <a:pt x="119410" y="59808"/>
                  </a:cubicBezTo>
                  <a:cubicBezTo>
                    <a:pt x="121779" y="68332"/>
                    <a:pt x="121779" y="77341"/>
                    <a:pt x="119409" y="85865"/>
                  </a:cubicBezTo>
                  <a:cubicBezTo>
                    <a:pt x="114956" y="102203"/>
                    <a:pt x="102194" y="114966"/>
                    <a:pt x="85858" y="119421"/>
                  </a:cubicBezTo>
                  <a:cubicBezTo>
                    <a:pt x="59982" y="126618"/>
                    <a:pt x="33172" y="111475"/>
                    <a:pt x="25975" y="85596"/>
                  </a:cubicBezTo>
                  <a:cubicBezTo>
                    <a:pt x="23604" y="77070"/>
                    <a:pt x="23604" y="68056"/>
                    <a:pt x="25976" y="59530"/>
                  </a:cubicBezTo>
                  <a:cubicBezTo>
                    <a:pt x="30430" y="43192"/>
                    <a:pt x="43194" y="30428"/>
                    <a:pt x="59531" y="25978"/>
                  </a:cubicBezTo>
                  <a:close/>
                </a:path>
              </a:pathLst>
            </a:custGeom>
            <a:solidFill>
              <a:srgbClr val="000000"/>
            </a:solidFill>
            <a:ln w="31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i-FI"/>
            </a:p>
          </p:txBody>
        </p:sp>
        <p:sp>
          <p:nvSpPr>
            <p:cNvPr id="27" name="Vapaamuotoinen: Muoto 26">
              <a:extLst>
                <a:ext uri="{FF2B5EF4-FFF2-40B4-BE49-F238E27FC236}">
                  <a16:creationId xmlns:a16="http://schemas.microsoft.com/office/drawing/2014/main" id="{95B700AF-4731-0F8E-072C-EB70C8B9A094}"/>
                </a:ext>
              </a:extLst>
            </p:cNvPr>
            <p:cNvSpPr/>
            <p:nvPr/>
          </p:nvSpPr>
          <p:spPr>
            <a:xfrm>
              <a:off x="7118941" y="1881953"/>
              <a:ext cx="111920" cy="110438"/>
            </a:xfrm>
            <a:custGeom>
              <a:avLst/>
              <a:gdLst>
                <a:gd name="connsiteX0" fmla="*/ 104438 w 111920"/>
                <a:gd name="connsiteY0" fmla="*/ 35586 h 110438"/>
                <a:gd name="connsiteX1" fmla="*/ 78764 w 111920"/>
                <a:gd name="connsiteY1" fmla="*/ 35586 h 110438"/>
                <a:gd name="connsiteX2" fmla="*/ 71761 w 111920"/>
                <a:gd name="connsiteY2" fmla="*/ 30511 h 110438"/>
                <a:gd name="connsiteX3" fmla="*/ 63365 w 111920"/>
                <a:gd name="connsiteY3" fmla="*/ 5551 h 110438"/>
                <a:gd name="connsiteX4" fmla="*/ 55890 w 111920"/>
                <a:gd name="connsiteY4" fmla="*/ 0 h 110438"/>
                <a:gd name="connsiteX5" fmla="*/ 48427 w 111920"/>
                <a:gd name="connsiteY5" fmla="*/ 5076 h 110438"/>
                <a:gd name="connsiteX6" fmla="*/ 40019 w 111920"/>
                <a:gd name="connsiteY6" fmla="*/ 30036 h 110438"/>
                <a:gd name="connsiteX7" fmla="*/ 33288 w 111920"/>
                <a:gd name="connsiteY7" fmla="*/ 35125 h 110438"/>
                <a:gd name="connsiteX8" fmla="*/ 33029 w 111920"/>
                <a:gd name="connsiteY8" fmla="*/ 35125 h 110438"/>
                <a:gd name="connsiteX9" fmla="*/ 7357 w 111920"/>
                <a:gd name="connsiteY9" fmla="*/ 35125 h 110438"/>
                <a:gd name="connsiteX10" fmla="*/ 7091 w 111920"/>
                <a:gd name="connsiteY10" fmla="*/ 35119 h 110438"/>
                <a:gd name="connsiteX11" fmla="*/ 355 w 111920"/>
                <a:gd name="connsiteY11" fmla="*/ 40216 h 110438"/>
                <a:gd name="connsiteX12" fmla="*/ 2680 w 111920"/>
                <a:gd name="connsiteY12" fmla="*/ 48528 h 110438"/>
                <a:gd name="connsiteX13" fmla="*/ 11548 w 111920"/>
                <a:gd name="connsiteY13" fmla="*/ 56392 h 110438"/>
                <a:gd name="connsiteX14" fmla="*/ 22756 w 111920"/>
                <a:gd name="connsiteY14" fmla="*/ 66555 h 110438"/>
                <a:gd name="connsiteX15" fmla="*/ 25093 w 111920"/>
                <a:gd name="connsiteY15" fmla="*/ 70190 h 110438"/>
                <a:gd name="connsiteX16" fmla="*/ 25093 w 111920"/>
                <a:gd name="connsiteY16" fmla="*/ 74346 h 110438"/>
                <a:gd name="connsiteX17" fmla="*/ 17158 w 111920"/>
                <a:gd name="connsiteY17" fmla="*/ 100699 h 110438"/>
                <a:gd name="connsiteX18" fmla="*/ 19980 w 111920"/>
                <a:gd name="connsiteY18" fmla="*/ 109049 h 110438"/>
                <a:gd name="connsiteX19" fmla="*/ 28849 w 111920"/>
                <a:gd name="connsiteY19" fmla="*/ 109049 h 110438"/>
                <a:gd name="connsiteX20" fmla="*/ 51250 w 111920"/>
                <a:gd name="connsiteY20" fmla="*/ 93297 h 110438"/>
                <a:gd name="connsiteX21" fmla="*/ 60118 w 111920"/>
                <a:gd name="connsiteY21" fmla="*/ 93297 h 110438"/>
                <a:gd name="connsiteX22" fmla="*/ 82496 w 111920"/>
                <a:gd name="connsiteY22" fmla="*/ 109049 h 110438"/>
                <a:gd name="connsiteX23" fmla="*/ 91364 w 111920"/>
                <a:gd name="connsiteY23" fmla="*/ 109049 h 110438"/>
                <a:gd name="connsiteX24" fmla="*/ 94163 w 111920"/>
                <a:gd name="connsiteY24" fmla="*/ 100737 h 110438"/>
                <a:gd name="connsiteX25" fmla="*/ 86227 w 111920"/>
                <a:gd name="connsiteY25" fmla="*/ 74382 h 110438"/>
                <a:gd name="connsiteX26" fmla="*/ 88567 w 111920"/>
                <a:gd name="connsiteY26" fmla="*/ 66532 h 110438"/>
                <a:gd name="connsiteX27" fmla="*/ 109163 w 111920"/>
                <a:gd name="connsiteY27" fmla="*/ 48963 h 110438"/>
                <a:gd name="connsiteX28" fmla="*/ 110207 w 111920"/>
                <a:gd name="connsiteY28" fmla="*/ 38344 h 110438"/>
                <a:gd name="connsiteX29" fmla="*/ 104438 w 111920"/>
                <a:gd name="connsiteY29" fmla="*/ 35586 h 110438"/>
                <a:gd name="connsiteX30" fmla="*/ 61817 w 111920"/>
                <a:gd name="connsiteY30" fmla="*/ 68271 h 110438"/>
                <a:gd name="connsiteX31" fmla="*/ 49406 w 111920"/>
                <a:gd name="connsiteY31" fmla="*/ 68303 h 110438"/>
                <a:gd name="connsiteX32" fmla="*/ 48024 w 111920"/>
                <a:gd name="connsiteY32" fmla="*/ 62360 h 110438"/>
                <a:gd name="connsiteX33" fmla="*/ 47912 w 111920"/>
                <a:gd name="connsiteY33" fmla="*/ 62037 h 110438"/>
                <a:gd name="connsiteX34" fmla="*/ 47791 w 111920"/>
                <a:gd name="connsiteY34" fmla="*/ 61712 h 110438"/>
                <a:gd name="connsiteX35" fmla="*/ 45530 w 111920"/>
                <a:gd name="connsiteY35" fmla="*/ 56846 h 110438"/>
                <a:gd name="connsiteX36" fmla="*/ 55767 w 111920"/>
                <a:gd name="connsiteY36" fmla="*/ 49776 h 110438"/>
                <a:gd name="connsiteX37" fmla="*/ 65607 w 111920"/>
                <a:gd name="connsiteY37" fmla="*/ 56816 h 110438"/>
                <a:gd name="connsiteX38" fmla="*/ 61817 w 111920"/>
                <a:gd name="connsiteY38" fmla="*/ 68271 h 11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11920" h="110438">
                  <a:moveTo>
                    <a:pt x="104438" y="35586"/>
                  </a:moveTo>
                  <a:lnTo>
                    <a:pt x="78764" y="35586"/>
                  </a:lnTo>
                  <a:cubicBezTo>
                    <a:pt x="75599" y="35521"/>
                    <a:pt x="72808" y="33498"/>
                    <a:pt x="71761" y="30511"/>
                  </a:cubicBezTo>
                  <a:lnTo>
                    <a:pt x="63365" y="5551"/>
                  </a:lnTo>
                  <a:cubicBezTo>
                    <a:pt x="62202" y="2376"/>
                    <a:pt x="59266" y="195"/>
                    <a:pt x="55890" y="0"/>
                  </a:cubicBezTo>
                  <a:cubicBezTo>
                    <a:pt x="52657" y="184"/>
                    <a:pt x="49788" y="2136"/>
                    <a:pt x="48427" y="5076"/>
                  </a:cubicBezTo>
                  <a:lnTo>
                    <a:pt x="40019" y="30036"/>
                  </a:lnTo>
                  <a:cubicBezTo>
                    <a:pt x="39165" y="33046"/>
                    <a:pt x="36416" y="35123"/>
                    <a:pt x="33288" y="35125"/>
                  </a:cubicBezTo>
                  <a:lnTo>
                    <a:pt x="33029" y="35125"/>
                  </a:lnTo>
                  <a:lnTo>
                    <a:pt x="7357" y="35125"/>
                  </a:lnTo>
                  <a:lnTo>
                    <a:pt x="7091" y="35119"/>
                  </a:lnTo>
                  <a:cubicBezTo>
                    <a:pt x="3959" y="35120"/>
                    <a:pt x="1208" y="37202"/>
                    <a:pt x="355" y="40216"/>
                  </a:cubicBezTo>
                  <a:cubicBezTo>
                    <a:pt x="-567" y="43203"/>
                    <a:pt x="343" y="46453"/>
                    <a:pt x="2680" y="48528"/>
                  </a:cubicBezTo>
                  <a:lnTo>
                    <a:pt x="11548" y="56392"/>
                  </a:lnTo>
                  <a:lnTo>
                    <a:pt x="22756" y="66555"/>
                  </a:lnTo>
                  <a:cubicBezTo>
                    <a:pt x="23786" y="67586"/>
                    <a:pt x="24583" y="68825"/>
                    <a:pt x="25093" y="70190"/>
                  </a:cubicBezTo>
                  <a:cubicBezTo>
                    <a:pt x="25555" y="71537"/>
                    <a:pt x="25555" y="72999"/>
                    <a:pt x="25093" y="74346"/>
                  </a:cubicBezTo>
                  <a:lnTo>
                    <a:pt x="17158" y="100699"/>
                  </a:lnTo>
                  <a:cubicBezTo>
                    <a:pt x="16082" y="103801"/>
                    <a:pt x="17244" y="107237"/>
                    <a:pt x="19980" y="109049"/>
                  </a:cubicBezTo>
                  <a:cubicBezTo>
                    <a:pt x="22646" y="110901"/>
                    <a:pt x="26183" y="110901"/>
                    <a:pt x="28849" y="109049"/>
                  </a:cubicBezTo>
                  <a:lnTo>
                    <a:pt x="51250" y="93297"/>
                  </a:lnTo>
                  <a:cubicBezTo>
                    <a:pt x="53920" y="91459"/>
                    <a:pt x="57448" y="91459"/>
                    <a:pt x="60118" y="93297"/>
                  </a:cubicBezTo>
                  <a:lnTo>
                    <a:pt x="82496" y="109049"/>
                  </a:lnTo>
                  <a:cubicBezTo>
                    <a:pt x="85161" y="110901"/>
                    <a:pt x="88699" y="110901"/>
                    <a:pt x="91364" y="109049"/>
                  </a:cubicBezTo>
                  <a:cubicBezTo>
                    <a:pt x="94015" y="107189"/>
                    <a:pt x="95148" y="103822"/>
                    <a:pt x="94163" y="100737"/>
                  </a:cubicBezTo>
                  <a:lnTo>
                    <a:pt x="86227" y="74382"/>
                  </a:lnTo>
                  <a:cubicBezTo>
                    <a:pt x="85318" y="71533"/>
                    <a:pt x="86246" y="68418"/>
                    <a:pt x="88567" y="66532"/>
                  </a:cubicBezTo>
                  <a:lnTo>
                    <a:pt x="109163" y="48963"/>
                  </a:lnTo>
                  <a:cubicBezTo>
                    <a:pt x="112383" y="46319"/>
                    <a:pt x="112850" y="41565"/>
                    <a:pt x="110207" y="38344"/>
                  </a:cubicBezTo>
                  <a:cubicBezTo>
                    <a:pt x="108788" y="36615"/>
                    <a:pt x="106674" y="35605"/>
                    <a:pt x="104438" y="35586"/>
                  </a:cubicBezTo>
                  <a:close/>
                  <a:moveTo>
                    <a:pt x="61817" y="68271"/>
                  </a:moveTo>
                  <a:cubicBezTo>
                    <a:pt x="57717" y="67479"/>
                    <a:pt x="53502" y="67491"/>
                    <a:pt x="49406" y="68303"/>
                  </a:cubicBezTo>
                  <a:cubicBezTo>
                    <a:pt x="49144" y="66281"/>
                    <a:pt x="48682" y="64290"/>
                    <a:pt x="48024" y="62360"/>
                  </a:cubicBezTo>
                  <a:lnTo>
                    <a:pt x="47912" y="62037"/>
                  </a:lnTo>
                  <a:lnTo>
                    <a:pt x="47791" y="61712"/>
                  </a:lnTo>
                  <a:cubicBezTo>
                    <a:pt x="47165" y="60034"/>
                    <a:pt x="46409" y="58407"/>
                    <a:pt x="45530" y="56846"/>
                  </a:cubicBezTo>
                  <a:cubicBezTo>
                    <a:pt x="49378" y="55192"/>
                    <a:pt x="52858" y="52788"/>
                    <a:pt x="55767" y="49776"/>
                  </a:cubicBezTo>
                  <a:cubicBezTo>
                    <a:pt x="58571" y="52724"/>
                    <a:pt x="61910" y="55113"/>
                    <a:pt x="65607" y="56816"/>
                  </a:cubicBezTo>
                  <a:cubicBezTo>
                    <a:pt x="63611" y="60351"/>
                    <a:pt x="62323" y="64242"/>
                    <a:pt x="61817" y="68271"/>
                  </a:cubicBezTo>
                  <a:close/>
                </a:path>
              </a:pathLst>
            </a:custGeom>
            <a:solidFill>
              <a:srgbClr val="000000"/>
            </a:solidFill>
            <a:ln w="31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i-FI"/>
            </a:p>
          </p:txBody>
        </p:sp>
      </p:grpSp>
      <p:sp>
        <p:nvSpPr>
          <p:cNvPr id="2" name="Tekstiruutu 1">
            <a:extLst>
              <a:ext uri="{FF2B5EF4-FFF2-40B4-BE49-F238E27FC236}">
                <a16:creationId xmlns:a16="http://schemas.microsoft.com/office/drawing/2014/main" id="{9D3221D3-05D4-485B-313A-81B6E8547FC3}"/>
              </a:ext>
            </a:extLst>
          </p:cNvPr>
          <p:cNvSpPr txBox="1"/>
          <p:nvPr/>
        </p:nvSpPr>
        <p:spPr>
          <a:xfrm>
            <a:off x="741045" y="268440"/>
            <a:ext cx="10689336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fi-FI" sz="3200" dirty="0"/>
              <a:t>Hyödyt kaupungeille</a:t>
            </a:r>
          </a:p>
        </p:txBody>
      </p:sp>
      <p:pic>
        <p:nvPicPr>
          <p:cNvPr id="7" name="Kuva 6" descr="Ohjelmoija nainen ääriviiva">
            <a:extLst>
              <a:ext uri="{FF2B5EF4-FFF2-40B4-BE49-F238E27FC236}">
                <a16:creationId xmlns:a16="http://schemas.microsoft.com/office/drawing/2014/main" id="{75B55ED7-CF21-8E45-C047-D14B108F4FF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635981" y="3945863"/>
            <a:ext cx="1260494" cy="1260494"/>
          </a:xfrm>
          <a:prstGeom prst="rect">
            <a:avLst/>
          </a:prstGeom>
        </p:spPr>
      </p:pic>
      <p:pic>
        <p:nvPicPr>
          <p:cNvPr id="17" name="Kuvan paikkamerkki 16" descr="Sosiaalinen verkosto ääriviiva">
            <a:extLst>
              <a:ext uri="{FF2B5EF4-FFF2-40B4-BE49-F238E27FC236}">
                <a16:creationId xmlns:a16="http://schemas.microsoft.com/office/drawing/2014/main" id="{74144CDB-85BD-19AB-20A8-BA03B3078651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53464" t="-14124" r="-53464" b="-14124"/>
          <a:stretch/>
        </p:blipFill>
        <p:spPr>
          <a:xfrm>
            <a:off x="744538" y="3625197"/>
            <a:ext cx="3068637" cy="190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737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>
            <a:extLst>
              <a:ext uri="{FF2B5EF4-FFF2-40B4-BE49-F238E27FC236}">
                <a16:creationId xmlns:a16="http://schemas.microsoft.com/office/drawing/2014/main" id="{7295BAF8-D075-8C7B-962C-0A112FEE91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53975" y="2202942"/>
            <a:ext cx="4100061" cy="1226058"/>
          </a:xfrm>
        </p:spPr>
        <p:txBody>
          <a:bodyPr/>
          <a:lstStyle/>
          <a:p>
            <a:r>
              <a:rPr lang="fi-FI" sz="6600" dirty="0">
                <a:latin typeface="+mn-lt"/>
              </a:rPr>
              <a:t>2712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D66E0885-602C-4DA0-D6AA-FCFA9818D53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10321" y="2202942"/>
            <a:ext cx="3272119" cy="1226058"/>
          </a:xfrm>
        </p:spPr>
        <p:txBody>
          <a:bodyPr/>
          <a:lstStyle/>
          <a:p>
            <a:r>
              <a:rPr lang="fi-FI" sz="6600" dirty="0">
                <a:latin typeface="+mn-lt"/>
              </a:rPr>
              <a:t>611</a:t>
            </a:r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E4D25C1D-E094-646C-2D28-8F9757191CD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854036" y="2202942"/>
            <a:ext cx="2738315" cy="1226058"/>
          </a:xfrm>
        </p:spPr>
        <p:txBody>
          <a:bodyPr/>
          <a:lstStyle/>
          <a:p>
            <a:r>
              <a:rPr lang="fi-FI" sz="6600" dirty="0">
                <a:latin typeface="+mn-lt"/>
              </a:rPr>
              <a:t>987</a:t>
            </a:r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233D601E-29FC-8C24-8D69-4DC8A741A25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101648" y="3520037"/>
            <a:ext cx="3424519" cy="1742843"/>
          </a:xfrm>
        </p:spPr>
        <p:txBody>
          <a:bodyPr vert="horz" lIns="0" tIns="0" rIns="0" bIns="0" rtlCol="0" anchor="t">
            <a:normAutofit/>
          </a:bodyPr>
          <a:lstStyle/>
          <a:p>
            <a:pPr>
              <a:lnSpc>
                <a:spcPct val="110000"/>
              </a:lnSpc>
            </a:pPr>
            <a:r>
              <a:rPr lang="fi-FI" sz="2800" dirty="0">
                <a:ea typeface="+mn-lt"/>
                <a:cs typeface="+mn-lt"/>
              </a:rPr>
              <a:t>yhteiskehittämiseen osallistuvaa yritystä</a:t>
            </a:r>
          </a:p>
          <a:p>
            <a:pPr>
              <a:lnSpc>
                <a:spcPct val="110000"/>
              </a:lnSpc>
            </a:pPr>
            <a:endParaRPr lang="fi-FI" sz="2800" dirty="0"/>
          </a:p>
        </p:txBody>
      </p:sp>
      <p:sp>
        <p:nvSpPr>
          <p:cNvPr id="6" name="Tekstin paikkamerkki 5">
            <a:extLst>
              <a:ext uri="{FF2B5EF4-FFF2-40B4-BE49-F238E27FC236}">
                <a16:creationId xmlns:a16="http://schemas.microsoft.com/office/drawing/2014/main" id="{40A53037-5C61-B590-1E57-192A4F8D08F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00721" y="3519057"/>
            <a:ext cx="3272119" cy="1743823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i-FI" sz="2800" dirty="0"/>
              <a:t>yhteiskehittämistä tukevaa alustaa ja verkostoa mukana toiminnassa</a:t>
            </a:r>
          </a:p>
          <a:p>
            <a:endParaRPr lang="fi-FI" sz="2800" dirty="0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ACD93B51-7D0A-ACA4-58D4-675BBA79C5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630517" y="3539261"/>
            <a:ext cx="3272119" cy="1723619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fi-FI" sz="2800" dirty="0"/>
              <a:t>innovaatiota, tuotetta tai palvelua</a:t>
            </a:r>
          </a:p>
        </p:txBody>
      </p:sp>
      <p:sp>
        <p:nvSpPr>
          <p:cNvPr id="8" name="Tekstiruutu 7">
            <a:extLst>
              <a:ext uri="{FF2B5EF4-FFF2-40B4-BE49-F238E27FC236}">
                <a16:creationId xmlns:a16="http://schemas.microsoft.com/office/drawing/2014/main" id="{F1133EA9-881A-AA0A-6F6C-00995950D8C4}"/>
              </a:ext>
            </a:extLst>
          </p:cNvPr>
          <p:cNvSpPr txBox="1"/>
          <p:nvPr/>
        </p:nvSpPr>
        <p:spPr>
          <a:xfrm>
            <a:off x="766481" y="1132709"/>
            <a:ext cx="10343675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i-FI" sz="2800" dirty="0"/>
              <a:t>Pari poimintaa hankkeiden tavoitteista:</a:t>
            </a:r>
          </a:p>
        </p:txBody>
      </p:sp>
    </p:spTree>
    <p:extLst>
      <p:ext uri="{BB962C8B-B14F-4D97-AF65-F5344CB8AC3E}">
        <p14:creationId xmlns:p14="http://schemas.microsoft.com/office/powerpoint/2010/main" val="1398691006"/>
      </p:ext>
    </p:extLst>
  </p:cSld>
  <p:clrMapOvr>
    <a:masterClrMapping/>
  </p:clrMapOvr>
</p:sld>
</file>

<file path=ppt/theme/theme1.xml><?xml version="1.0" encoding="utf-8"?>
<a:theme xmlns:a="http://schemas.openxmlformats.org/drawingml/2006/main" name="innokaupungit">
  <a:themeElements>
    <a:clrScheme name="innokaupungi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EF75A"/>
      </a:accent1>
      <a:accent2>
        <a:srgbClr val="368D5A"/>
      </a:accent2>
      <a:accent3>
        <a:srgbClr val="B7D4ED"/>
      </a:accent3>
      <a:accent4>
        <a:srgbClr val="FE9128"/>
      </a:accent4>
      <a:accent5>
        <a:srgbClr val="F3F5F4"/>
      </a:accent5>
      <a:accent6>
        <a:srgbClr val="21212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20F72AA2-657D-CC47-83A8-B990E0A4E604}" vid="{DB98C161-E470-7147-9B4C-183EC4576FC6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0d931ed-8519-4ae0-a05e-6e45f4b1e4e5">
      <Terms xmlns="http://schemas.microsoft.com/office/infopath/2007/PartnerControls"/>
    </lcf76f155ced4ddcb4097134ff3c332f>
    <TaxCatchAll xmlns="c1cd1aab-1ff0-4c11-9e5a-33f362c1c6f9" xsi:nil="true"/>
    <SharedWithUsers xmlns="c1cd1aab-1ff0-4c11-9e5a-33f362c1c6f9">
      <UserInfo>
        <DisplayName>Ari Kurlin Niiniaho</DisplayName>
        <AccountId>263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9C26DB422D094F9FAB2FA33F2B77EC" ma:contentTypeVersion="19" ma:contentTypeDescription="Create a new document." ma:contentTypeScope="" ma:versionID="409b5a072a99cd47c2dcf8b5eda8c3e3">
  <xsd:schema xmlns:xsd="http://www.w3.org/2001/XMLSchema" xmlns:xs="http://www.w3.org/2001/XMLSchema" xmlns:p="http://schemas.microsoft.com/office/2006/metadata/properties" xmlns:ns2="e0d931ed-8519-4ae0-a05e-6e45f4b1e4e5" xmlns:ns3="c1cd1aab-1ff0-4c11-9e5a-33f362c1c6f9" targetNamespace="http://schemas.microsoft.com/office/2006/metadata/properties" ma:root="true" ma:fieldsID="36ba1c90d54805b03921a5f5c030a6c2" ns2:_="" ns3:_="">
    <xsd:import namespace="e0d931ed-8519-4ae0-a05e-6e45f4b1e4e5"/>
    <xsd:import namespace="c1cd1aab-1ff0-4c11-9e5a-33f362c1c6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931ed-8519-4ae0-a05e-6e45f4b1e4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3a2e6a4-faca-4678-bb7c-541088fe428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cd1aab-1ff0-4c11-9e5a-33f362c1c6f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1835c11-6435-4108-8712-5cc3cf73fb85}" ma:internalName="TaxCatchAll" ma:showField="CatchAllData" ma:web="c1cd1aab-1ff0-4c11-9e5a-33f362c1c6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95FBF82-A2E1-49D4-B75A-47ABA99D0944}">
  <ds:schemaRefs>
    <ds:schemaRef ds:uri="http://schemas.microsoft.com/office/2006/metadata/properties"/>
    <ds:schemaRef ds:uri="http://purl.org/dc/terms/"/>
    <ds:schemaRef ds:uri="c1cd1aab-1ff0-4c11-9e5a-33f362c1c6f9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  <ds:schemaRef ds:uri="http://schemas.microsoft.com/office/infopath/2007/PartnerControls"/>
    <ds:schemaRef ds:uri="e0d931ed-8519-4ae0-a05e-6e45f4b1e4e5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C3E4FE7-3D1E-4E7C-9E33-E7EDE4F6984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C6D3F31-290F-40AC-8B91-9610A12C40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0d931ed-8519-4ae0-a05e-6e45f4b1e4e5"/>
    <ds:schemaRef ds:uri="c1cd1aab-1ff0-4c11-9e5a-33f362c1c6f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Innokaupungit_Powerpoint_Template_v03</Template>
  <TotalTime>71</TotalTime>
  <Words>501</Words>
  <Application>Microsoft Office PowerPoint</Application>
  <PresentationFormat>Widescreen</PresentationFormat>
  <Paragraphs>96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Century Gothic</vt:lpstr>
      <vt:lpstr>Outfit SemiBold</vt:lpstr>
      <vt:lpstr>Calibri</vt:lpstr>
      <vt:lpstr>Arial</vt:lpstr>
      <vt:lpstr>innokaupungit</vt:lpstr>
      <vt:lpstr>Yhteistyöstä innovaatioita ja kestävyyttä​</vt:lpstr>
      <vt:lpstr>Ekosysteemisopimusten kaupungit </vt:lpstr>
      <vt:lpstr>Miksi Innokaupunkeja tehdään? </vt:lpstr>
      <vt:lpstr>PowerPoint Presentation</vt:lpstr>
      <vt:lpstr>Kestävä  siirtymä</vt:lpstr>
      <vt:lpstr>PowerPoint Presentation</vt:lpstr>
      <vt:lpstr>PowerPoint Presentation</vt:lpstr>
      <vt:lpstr>PowerPoint Presentation</vt:lpstr>
      <vt:lpstr>PowerPoint Presentation</vt:lpstr>
      <vt:lpstr>Tälläkin hetkellä Innokaupunkeja tehdään 18 kaupungin,  84 organisaation,  403 hankkeen ja  14 maakunnan liiton voimin.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Yhteistyöstä innovaatioita ja kestävyyttä</dc:title>
  <dc:creator>Milja Mansukoski</dc:creator>
  <cp:lastModifiedBy>Ari Kurlin Niiniaho</cp:lastModifiedBy>
  <cp:revision>103</cp:revision>
  <dcterms:created xsi:type="dcterms:W3CDTF">2023-11-16T07:46:02Z</dcterms:created>
  <dcterms:modified xsi:type="dcterms:W3CDTF">2026-02-23T07:45:11Z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0x010100F39C26DB422D094F9FAB2FA33F2B77EC</vt:lpwstr>
  </property>
  <property fmtid="{D5CDD505-2E9C-101B-9397-08002B2CF9AE}" pid="3" name="MediaServiceImageTags">
    <vt:lpwstr/>
  </property>
</Properties>
</file>