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sldIdLst>
    <p:sldId id="258" r:id="rId5"/>
    <p:sldId id="259" r:id="rId6"/>
    <p:sldId id="260" r:id="rId7"/>
  </p:sldIdLst>
  <p:sldSz cx="7116763" cy="50752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9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i Kurlin Niiniaho" userId="08544bab-2e25-4397-92bd-2e34f69d7d58" providerId="ADAL" clId="{329E42C7-075E-449F-BAED-44118A8D9CBC}"/>
    <pc:docChg chg="addSld delSld modMainMaster">
      <pc:chgData name="Ari Kurlin Niiniaho" userId="08544bab-2e25-4397-92bd-2e34f69d7d58" providerId="ADAL" clId="{329E42C7-075E-449F-BAED-44118A8D9CBC}" dt="2024-02-06T07:17:03.237" v="11"/>
      <pc:docMkLst>
        <pc:docMk/>
      </pc:docMkLst>
      <pc:sldChg chg="del">
        <pc:chgData name="Ari Kurlin Niiniaho" userId="08544bab-2e25-4397-92bd-2e34f69d7d58" providerId="ADAL" clId="{329E42C7-075E-449F-BAED-44118A8D9CBC}" dt="2024-02-01T08:50:11.037" v="9" actId="47"/>
        <pc:sldMkLst>
          <pc:docMk/>
          <pc:sldMk cId="3275259264" sldId="257"/>
        </pc:sldMkLst>
      </pc:sldChg>
      <pc:sldChg chg="new">
        <pc:chgData name="Ari Kurlin Niiniaho" userId="08544bab-2e25-4397-92bd-2e34f69d7d58" providerId="ADAL" clId="{329E42C7-075E-449F-BAED-44118A8D9CBC}" dt="2024-02-01T08:50:08.303" v="8" actId="680"/>
        <pc:sldMkLst>
          <pc:docMk/>
          <pc:sldMk cId="3870369900" sldId="258"/>
        </pc:sldMkLst>
      </pc:sldChg>
      <pc:sldMasterChg chg="modSldLayout">
        <pc:chgData name="Ari Kurlin Niiniaho" userId="08544bab-2e25-4397-92bd-2e34f69d7d58" providerId="ADAL" clId="{329E42C7-075E-449F-BAED-44118A8D9CBC}" dt="2024-02-06T07:17:03.237" v="11"/>
        <pc:sldMasterMkLst>
          <pc:docMk/>
          <pc:sldMasterMk cId="4098073998" sldId="2147483673"/>
        </pc:sldMasterMkLst>
        <pc:sldLayoutChg chg="setBg">
          <pc:chgData name="Ari Kurlin Niiniaho" userId="08544bab-2e25-4397-92bd-2e34f69d7d58" providerId="ADAL" clId="{329E42C7-075E-449F-BAED-44118A8D9CBC}" dt="2024-02-06T07:17:03.237" v="11"/>
          <pc:sldLayoutMkLst>
            <pc:docMk/>
            <pc:sldMasterMk cId="4098073998" sldId="2147483673"/>
            <pc:sldLayoutMk cId="1410920859" sldId="2147483685"/>
          </pc:sldLayoutMkLst>
        </pc:sldLayoutChg>
      </pc:sldMasterChg>
    </pc:docChg>
  </pc:docChgLst>
  <pc:docChgLst>
    <pc:chgData name="Ari Kurlin Niiniaho" userId="08544bab-2e25-4397-92bd-2e34f69d7d58" providerId="ADAL" clId="{37980179-F044-43BD-9CBF-56ED425BAA09}"/>
    <pc:docChg chg="addSld modSld">
      <pc:chgData name="Ari Kurlin Niiniaho" userId="08544bab-2e25-4397-92bd-2e34f69d7d58" providerId="ADAL" clId="{37980179-F044-43BD-9CBF-56ED425BAA09}" dt="2024-03-19T08:10:04.478" v="5"/>
      <pc:docMkLst>
        <pc:docMk/>
      </pc:docMkLst>
      <pc:sldChg chg="add setBg">
        <pc:chgData name="Ari Kurlin Niiniaho" userId="08544bab-2e25-4397-92bd-2e34f69d7d58" providerId="ADAL" clId="{37980179-F044-43BD-9CBF-56ED425BAA09}" dt="2024-03-19T08:09:52.965" v="3"/>
        <pc:sldMkLst>
          <pc:docMk/>
          <pc:sldMk cId="3090852372" sldId="259"/>
        </pc:sldMkLst>
      </pc:sldChg>
      <pc:sldChg chg="add setBg">
        <pc:chgData name="Ari Kurlin Niiniaho" userId="08544bab-2e25-4397-92bd-2e34f69d7d58" providerId="ADAL" clId="{37980179-F044-43BD-9CBF-56ED425BAA09}" dt="2024-03-19T08:10:04.478" v="5"/>
        <pc:sldMkLst>
          <pc:docMk/>
          <pc:sldMk cId="3426703074" sldId="26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757" y="830601"/>
            <a:ext cx="6049249" cy="1766935"/>
          </a:xfrm>
        </p:spPr>
        <p:txBody>
          <a:bodyPr anchor="b"/>
          <a:lstStyle>
            <a:lvl1pPr algn="ctr">
              <a:defRPr sz="44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9596" y="2665675"/>
            <a:ext cx="5337572" cy="1225341"/>
          </a:xfrm>
        </p:spPr>
        <p:txBody>
          <a:bodyPr/>
          <a:lstStyle>
            <a:lvl1pPr marL="0" indent="0" algn="ctr">
              <a:buNone/>
              <a:defRPr sz="1776"/>
            </a:lvl1pPr>
            <a:lvl2pPr marL="338328" indent="0" algn="ctr">
              <a:buNone/>
              <a:defRPr sz="1480"/>
            </a:lvl2pPr>
            <a:lvl3pPr marL="676656" indent="0" algn="ctr">
              <a:buNone/>
              <a:defRPr sz="1332"/>
            </a:lvl3pPr>
            <a:lvl4pPr marL="1014984" indent="0" algn="ctr">
              <a:buNone/>
              <a:defRPr sz="1184"/>
            </a:lvl4pPr>
            <a:lvl5pPr marL="1353312" indent="0" algn="ctr">
              <a:buNone/>
              <a:defRPr sz="1184"/>
            </a:lvl5pPr>
            <a:lvl6pPr marL="1691640" indent="0" algn="ctr">
              <a:buNone/>
              <a:defRPr sz="1184"/>
            </a:lvl6pPr>
            <a:lvl7pPr marL="2029968" indent="0" algn="ctr">
              <a:buNone/>
              <a:defRPr sz="1184"/>
            </a:lvl7pPr>
            <a:lvl8pPr marL="2368296" indent="0" algn="ctr">
              <a:buNone/>
              <a:defRPr sz="1184"/>
            </a:lvl8pPr>
            <a:lvl9pPr marL="2706624" indent="0" algn="ctr">
              <a:buNone/>
              <a:defRPr sz="118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16160-AC2E-4182-A87B-C8598228E71D}" type="datetimeFigureOut">
              <a:rPr lang="fi-FI" smtClean="0"/>
              <a:t>19.3.2024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79C46-4A0A-475D-BA37-065C7C8CF52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3643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16160-AC2E-4182-A87B-C8598228E71D}" type="datetimeFigureOut">
              <a:rPr lang="fi-FI" smtClean="0"/>
              <a:t>19.3.2024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79C46-4A0A-475D-BA37-065C7C8CF52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0121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92934" y="270209"/>
            <a:ext cx="1534552" cy="43010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278" y="270209"/>
            <a:ext cx="4514697" cy="43010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16160-AC2E-4182-A87B-C8598228E71D}" type="datetimeFigureOut">
              <a:rPr lang="fi-FI" smtClean="0"/>
              <a:t>19.3.2024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79C46-4A0A-475D-BA37-065C7C8CF52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314986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0920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16160-AC2E-4182-A87B-C8598228E71D}" type="datetimeFigureOut">
              <a:rPr lang="fi-FI" smtClean="0"/>
              <a:t>19.3.2024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79C46-4A0A-475D-BA37-065C7C8CF52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2718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571" y="1265286"/>
            <a:ext cx="6138208" cy="2111158"/>
          </a:xfrm>
        </p:spPr>
        <p:txBody>
          <a:bodyPr anchor="b"/>
          <a:lstStyle>
            <a:lvl1pPr>
              <a:defRPr sz="44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5571" y="3396417"/>
            <a:ext cx="6138208" cy="1110208"/>
          </a:xfrm>
        </p:spPr>
        <p:txBody>
          <a:bodyPr/>
          <a:lstStyle>
            <a:lvl1pPr marL="0" indent="0">
              <a:buNone/>
              <a:defRPr sz="1776">
                <a:solidFill>
                  <a:schemeClr val="tx1"/>
                </a:solidFill>
              </a:defRPr>
            </a:lvl1pPr>
            <a:lvl2pPr marL="338328" indent="0">
              <a:buNone/>
              <a:defRPr sz="1480">
                <a:solidFill>
                  <a:schemeClr val="tx1">
                    <a:tint val="75000"/>
                  </a:schemeClr>
                </a:solidFill>
              </a:defRPr>
            </a:lvl2pPr>
            <a:lvl3pPr marL="676656" indent="0">
              <a:buNone/>
              <a:defRPr sz="1332">
                <a:solidFill>
                  <a:schemeClr val="tx1">
                    <a:tint val="75000"/>
                  </a:schemeClr>
                </a:solidFill>
              </a:defRPr>
            </a:lvl3pPr>
            <a:lvl4pPr marL="1014984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4pPr>
            <a:lvl5pPr marL="1353312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5pPr>
            <a:lvl6pPr marL="1691640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6pPr>
            <a:lvl7pPr marL="2029968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7pPr>
            <a:lvl8pPr marL="2368296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8pPr>
            <a:lvl9pPr marL="2706624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16160-AC2E-4182-A87B-C8598228E71D}" type="datetimeFigureOut">
              <a:rPr lang="fi-FI" smtClean="0"/>
              <a:t>19.3.2024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79C46-4A0A-475D-BA37-065C7C8CF52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7224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9278" y="1351047"/>
            <a:ext cx="3024624" cy="32201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02861" y="1351047"/>
            <a:ext cx="3024624" cy="32201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16160-AC2E-4182-A87B-C8598228E71D}" type="datetimeFigureOut">
              <a:rPr lang="fi-FI" smtClean="0"/>
              <a:t>19.3.2024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79C46-4A0A-475D-BA37-065C7C8CF52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02721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204" y="270211"/>
            <a:ext cx="6138208" cy="98097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205" y="1244139"/>
            <a:ext cx="3010724" cy="609733"/>
          </a:xfrm>
        </p:spPr>
        <p:txBody>
          <a:bodyPr anchor="b"/>
          <a:lstStyle>
            <a:lvl1pPr marL="0" indent="0">
              <a:buNone/>
              <a:defRPr sz="1776" b="1"/>
            </a:lvl1pPr>
            <a:lvl2pPr marL="338328" indent="0">
              <a:buNone/>
              <a:defRPr sz="1480" b="1"/>
            </a:lvl2pPr>
            <a:lvl3pPr marL="676656" indent="0">
              <a:buNone/>
              <a:defRPr sz="1332" b="1"/>
            </a:lvl3pPr>
            <a:lvl4pPr marL="1014984" indent="0">
              <a:buNone/>
              <a:defRPr sz="1184" b="1"/>
            </a:lvl4pPr>
            <a:lvl5pPr marL="1353312" indent="0">
              <a:buNone/>
              <a:defRPr sz="1184" b="1"/>
            </a:lvl5pPr>
            <a:lvl6pPr marL="1691640" indent="0">
              <a:buNone/>
              <a:defRPr sz="1184" b="1"/>
            </a:lvl6pPr>
            <a:lvl7pPr marL="2029968" indent="0">
              <a:buNone/>
              <a:defRPr sz="1184" b="1"/>
            </a:lvl7pPr>
            <a:lvl8pPr marL="2368296" indent="0">
              <a:buNone/>
              <a:defRPr sz="1184" b="1"/>
            </a:lvl8pPr>
            <a:lvl9pPr marL="2706624" indent="0">
              <a:buNone/>
              <a:defRPr sz="118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0205" y="1853872"/>
            <a:ext cx="3010724" cy="27267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02862" y="1244139"/>
            <a:ext cx="3025551" cy="609733"/>
          </a:xfrm>
        </p:spPr>
        <p:txBody>
          <a:bodyPr anchor="b"/>
          <a:lstStyle>
            <a:lvl1pPr marL="0" indent="0">
              <a:buNone/>
              <a:defRPr sz="1776" b="1"/>
            </a:lvl1pPr>
            <a:lvl2pPr marL="338328" indent="0">
              <a:buNone/>
              <a:defRPr sz="1480" b="1"/>
            </a:lvl2pPr>
            <a:lvl3pPr marL="676656" indent="0">
              <a:buNone/>
              <a:defRPr sz="1332" b="1"/>
            </a:lvl3pPr>
            <a:lvl4pPr marL="1014984" indent="0">
              <a:buNone/>
              <a:defRPr sz="1184" b="1"/>
            </a:lvl4pPr>
            <a:lvl5pPr marL="1353312" indent="0">
              <a:buNone/>
              <a:defRPr sz="1184" b="1"/>
            </a:lvl5pPr>
            <a:lvl6pPr marL="1691640" indent="0">
              <a:buNone/>
              <a:defRPr sz="1184" b="1"/>
            </a:lvl6pPr>
            <a:lvl7pPr marL="2029968" indent="0">
              <a:buNone/>
              <a:defRPr sz="1184" b="1"/>
            </a:lvl7pPr>
            <a:lvl8pPr marL="2368296" indent="0">
              <a:buNone/>
              <a:defRPr sz="1184" b="1"/>
            </a:lvl8pPr>
            <a:lvl9pPr marL="2706624" indent="0">
              <a:buNone/>
              <a:defRPr sz="118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02862" y="1853872"/>
            <a:ext cx="3025551" cy="27267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16160-AC2E-4182-A87B-C8598228E71D}" type="datetimeFigureOut">
              <a:rPr lang="fi-FI" smtClean="0"/>
              <a:t>19.3.2024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79C46-4A0A-475D-BA37-065C7C8CF52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96193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16160-AC2E-4182-A87B-C8598228E71D}" type="datetimeFigureOut">
              <a:rPr lang="fi-FI" smtClean="0"/>
              <a:t>19.3.2024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79C46-4A0A-475D-BA37-065C7C8CF52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11073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16160-AC2E-4182-A87B-C8598228E71D}" type="datetimeFigureOut">
              <a:rPr lang="fi-FI" smtClean="0"/>
              <a:t>19.3.2024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79C46-4A0A-475D-BA37-065C7C8CF52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3064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205" y="338349"/>
            <a:ext cx="2295341" cy="1184222"/>
          </a:xfrm>
        </p:spPr>
        <p:txBody>
          <a:bodyPr anchor="b"/>
          <a:lstStyle>
            <a:lvl1pPr>
              <a:defRPr sz="236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5551" y="730742"/>
            <a:ext cx="3602861" cy="3606708"/>
          </a:xfrm>
        </p:spPr>
        <p:txBody>
          <a:bodyPr/>
          <a:lstStyle>
            <a:lvl1pPr>
              <a:defRPr sz="2368"/>
            </a:lvl1pPr>
            <a:lvl2pPr>
              <a:defRPr sz="2072"/>
            </a:lvl2pPr>
            <a:lvl3pPr>
              <a:defRPr sz="1776"/>
            </a:lvl3pPr>
            <a:lvl4pPr>
              <a:defRPr sz="1480"/>
            </a:lvl4pPr>
            <a:lvl5pPr>
              <a:defRPr sz="1480"/>
            </a:lvl5pPr>
            <a:lvl6pPr>
              <a:defRPr sz="1480"/>
            </a:lvl6pPr>
            <a:lvl7pPr>
              <a:defRPr sz="1480"/>
            </a:lvl7pPr>
            <a:lvl8pPr>
              <a:defRPr sz="1480"/>
            </a:lvl8pPr>
            <a:lvl9pPr>
              <a:defRPr sz="14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0205" y="1522571"/>
            <a:ext cx="2295341" cy="2820752"/>
          </a:xfrm>
        </p:spPr>
        <p:txBody>
          <a:bodyPr/>
          <a:lstStyle>
            <a:lvl1pPr marL="0" indent="0">
              <a:buNone/>
              <a:defRPr sz="1184"/>
            </a:lvl1pPr>
            <a:lvl2pPr marL="338328" indent="0">
              <a:buNone/>
              <a:defRPr sz="1036"/>
            </a:lvl2pPr>
            <a:lvl3pPr marL="676656" indent="0">
              <a:buNone/>
              <a:defRPr sz="888"/>
            </a:lvl3pPr>
            <a:lvl4pPr marL="1014984" indent="0">
              <a:buNone/>
              <a:defRPr sz="740"/>
            </a:lvl4pPr>
            <a:lvl5pPr marL="1353312" indent="0">
              <a:buNone/>
              <a:defRPr sz="740"/>
            </a:lvl5pPr>
            <a:lvl6pPr marL="1691640" indent="0">
              <a:buNone/>
              <a:defRPr sz="740"/>
            </a:lvl6pPr>
            <a:lvl7pPr marL="2029968" indent="0">
              <a:buNone/>
              <a:defRPr sz="740"/>
            </a:lvl7pPr>
            <a:lvl8pPr marL="2368296" indent="0">
              <a:buNone/>
              <a:defRPr sz="740"/>
            </a:lvl8pPr>
            <a:lvl9pPr marL="2706624" indent="0">
              <a:buNone/>
              <a:defRPr sz="7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16160-AC2E-4182-A87B-C8598228E71D}" type="datetimeFigureOut">
              <a:rPr lang="fi-FI" smtClean="0"/>
              <a:t>19.3.2024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79C46-4A0A-475D-BA37-065C7C8CF52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67003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205" y="338349"/>
            <a:ext cx="2295341" cy="1184222"/>
          </a:xfrm>
        </p:spPr>
        <p:txBody>
          <a:bodyPr anchor="b"/>
          <a:lstStyle>
            <a:lvl1pPr>
              <a:defRPr sz="236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25551" y="730742"/>
            <a:ext cx="3602861" cy="3606708"/>
          </a:xfrm>
        </p:spPr>
        <p:txBody>
          <a:bodyPr anchor="t"/>
          <a:lstStyle>
            <a:lvl1pPr marL="0" indent="0">
              <a:buNone/>
              <a:defRPr sz="2368"/>
            </a:lvl1pPr>
            <a:lvl2pPr marL="338328" indent="0">
              <a:buNone/>
              <a:defRPr sz="2072"/>
            </a:lvl2pPr>
            <a:lvl3pPr marL="676656" indent="0">
              <a:buNone/>
              <a:defRPr sz="1776"/>
            </a:lvl3pPr>
            <a:lvl4pPr marL="1014984" indent="0">
              <a:buNone/>
              <a:defRPr sz="1480"/>
            </a:lvl4pPr>
            <a:lvl5pPr marL="1353312" indent="0">
              <a:buNone/>
              <a:defRPr sz="1480"/>
            </a:lvl5pPr>
            <a:lvl6pPr marL="1691640" indent="0">
              <a:buNone/>
              <a:defRPr sz="1480"/>
            </a:lvl6pPr>
            <a:lvl7pPr marL="2029968" indent="0">
              <a:buNone/>
              <a:defRPr sz="1480"/>
            </a:lvl7pPr>
            <a:lvl8pPr marL="2368296" indent="0">
              <a:buNone/>
              <a:defRPr sz="1480"/>
            </a:lvl8pPr>
            <a:lvl9pPr marL="2706624" indent="0">
              <a:buNone/>
              <a:defRPr sz="148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0205" y="1522571"/>
            <a:ext cx="2295341" cy="2820752"/>
          </a:xfrm>
        </p:spPr>
        <p:txBody>
          <a:bodyPr/>
          <a:lstStyle>
            <a:lvl1pPr marL="0" indent="0">
              <a:buNone/>
              <a:defRPr sz="1184"/>
            </a:lvl1pPr>
            <a:lvl2pPr marL="338328" indent="0">
              <a:buNone/>
              <a:defRPr sz="1036"/>
            </a:lvl2pPr>
            <a:lvl3pPr marL="676656" indent="0">
              <a:buNone/>
              <a:defRPr sz="888"/>
            </a:lvl3pPr>
            <a:lvl4pPr marL="1014984" indent="0">
              <a:buNone/>
              <a:defRPr sz="740"/>
            </a:lvl4pPr>
            <a:lvl5pPr marL="1353312" indent="0">
              <a:buNone/>
              <a:defRPr sz="740"/>
            </a:lvl5pPr>
            <a:lvl6pPr marL="1691640" indent="0">
              <a:buNone/>
              <a:defRPr sz="740"/>
            </a:lvl6pPr>
            <a:lvl7pPr marL="2029968" indent="0">
              <a:buNone/>
              <a:defRPr sz="740"/>
            </a:lvl7pPr>
            <a:lvl8pPr marL="2368296" indent="0">
              <a:buNone/>
              <a:defRPr sz="740"/>
            </a:lvl8pPr>
            <a:lvl9pPr marL="2706624" indent="0">
              <a:buNone/>
              <a:defRPr sz="7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16160-AC2E-4182-A87B-C8598228E71D}" type="datetimeFigureOut">
              <a:rPr lang="fi-FI" smtClean="0"/>
              <a:t>19.3.2024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79C46-4A0A-475D-BA37-065C7C8CF52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5527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9278" y="270211"/>
            <a:ext cx="6138208" cy="9809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278" y="1351047"/>
            <a:ext cx="6138208" cy="3220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9277" y="4703995"/>
            <a:ext cx="1601272" cy="270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16160-AC2E-4182-A87B-C8598228E71D}" type="datetimeFigureOut">
              <a:rPr lang="fi-FI" smtClean="0"/>
              <a:t>19.3.2024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57428" y="4703995"/>
            <a:ext cx="2401908" cy="270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26214" y="4703995"/>
            <a:ext cx="1601272" cy="270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79C46-4A0A-475D-BA37-065C7C8CF52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98073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defTabSz="676656" rtl="0" eaLnBrk="1" latinLnBrk="0" hangingPunct="1">
        <a:lnSpc>
          <a:spcPct val="90000"/>
        </a:lnSpc>
        <a:spcBef>
          <a:spcPct val="0"/>
        </a:spcBef>
        <a:buNone/>
        <a:defRPr sz="325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9164" indent="-169164" algn="l" defTabSz="676656" rtl="0" eaLnBrk="1" latinLnBrk="0" hangingPunct="1">
        <a:lnSpc>
          <a:spcPct val="90000"/>
        </a:lnSpc>
        <a:spcBef>
          <a:spcPts val="740"/>
        </a:spcBef>
        <a:buFont typeface="Arial" panose="020B0604020202020204" pitchFamily="34" charset="0"/>
        <a:buChar char="•"/>
        <a:defRPr sz="2072" kern="1200">
          <a:solidFill>
            <a:schemeClr val="tx1"/>
          </a:solidFill>
          <a:latin typeface="+mn-lt"/>
          <a:ea typeface="+mn-ea"/>
          <a:cs typeface="+mn-cs"/>
        </a:defRPr>
      </a:lvl1pPr>
      <a:lvl2pPr marL="507492" indent="-169164" algn="l" defTabSz="676656" rtl="0" eaLnBrk="1" latinLnBrk="0" hangingPunct="1">
        <a:lnSpc>
          <a:spcPct val="90000"/>
        </a:lnSpc>
        <a:spcBef>
          <a:spcPts val="370"/>
        </a:spcBef>
        <a:buFont typeface="Arial" panose="020B0604020202020204" pitchFamily="34" charset="0"/>
        <a:buChar char="•"/>
        <a:defRPr sz="1776" kern="1200">
          <a:solidFill>
            <a:schemeClr val="tx1"/>
          </a:solidFill>
          <a:latin typeface="+mn-lt"/>
          <a:ea typeface="+mn-ea"/>
          <a:cs typeface="+mn-cs"/>
        </a:defRPr>
      </a:lvl2pPr>
      <a:lvl3pPr marL="845820" indent="-169164" algn="l" defTabSz="676656" rtl="0" eaLnBrk="1" latinLnBrk="0" hangingPunct="1">
        <a:lnSpc>
          <a:spcPct val="90000"/>
        </a:lnSpc>
        <a:spcBef>
          <a:spcPts val="370"/>
        </a:spcBef>
        <a:buFont typeface="Arial" panose="020B0604020202020204" pitchFamily="34" charset="0"/>
        <a:buChar char="•"/>
        <a:defRPr sz="1480" kern="1200">
          <a:solidFill>
            <a:schemeClr val="tx1"/>
          </a:solidFill>
          <a:latin typeface="+mn-lt"/>
          <a:ea typeface="+mn-ea"/>
          <a:cs typeface="+mn-cs"/>
        </a:defRPr>
      </a:lvl3pPr>
      <a:lvl4pPr marL="1184148" indent="-169164" algn="l" defTabSz="676656" rtl="0" eaLnBrk="1" latinLnBrk="0" hangingPunct="1">
        <a:lnSpc>
          <a:spcPct val="90000"/>
        </a:lnSpc>
        <a:spcBef>
          <a:spcPts val="370"/>
        </a:spcBef>
        <a:buFont typeface="Arial" panose="020B0604020202020204" pitchFamily="34" charset="0"/>
        <a:buChar char="•"/>
        <a:defRPr sz="1332" kern="1200">
          <a:solidFill>
            <a:schemeClr val="tx1"/>
          </a:solidFill>
          <a:latin typeface="+mn-lt"/>
          <a:ea typeface="+mn-ea"/>
          <a:cs typeface="+mn-cs"/>
        </a:defRPr>
      </a:lvl4pPr>
      <a:lvl5pPr marL="1522476" indent="-169164" algn="l" defTabSz="676656" rtl="0" eaLnBrk="1" latinLnBrk="0" hangingPunct="1">
        <a:lnSpc>
          <a:spcPct val="90000"/>
        </a:lnSpc>
        <a:spcBef>
          <a:spcPts val="370"/>
        </a:spcBef>
        <a:buFont typeface="Arial" panose="020B0604020202020204" pitchFamily="34" charset="0"/>
        <a:buChar char="•"/>
        <a:defRPr sz="1332" kern="1200">
          <a:solidFill>
            <a:schemeClr val="tx1"/>
          </a:solidFill>
          <a:latin typeface="+mn-lt"/>
          <a:ea typeface="+mn-ea"/>
          <a:cs typeface="+mn-cs"/>
        </a:defRPr>
      </a:lvl5pPr>
      <a:lvl6pPr marL="1860804" indent="-169164" algn="l" defTabSz="676656" rtl="0" eaLnBrk="1" latinLnBrk="0" hangingPunct="1">
        <a:lnSpc>
          <a:spcPct val="90000"/>
        </a:lnSpc>
        <a:spcBef>
          <a:spcPts val="370"/>
        </a:spcBef>
        <a:buFont typeface="Arial" panose="020B0604020202020204" pitchFamily="34" charset="0"/>
        <a:buChar char="•"/>
        <a:defRPr sz="1332" kern="1200">
          <a:solidFill>
            <a:schemeClr val="tx1"/>
          </a:solidFill>
          <a:latin typeface="+mn-lt"/>
          <a:ea typeface="+mn-ea"/>
          <a:cs typeface="+mn-cs"/>
        </a:defRPr>
      </a:lvl6pPr>
      <a:lvl7pPr marL="2199132" indent="-169164" algn="l" defTabSz="676656" rtl="0" eaLnBrk="1" latinLnBrk="0" hangingPunct="1">
        <a:lnSpc>
          <a:spcPct val="90000"/>
        </a:lnSpc>
        <a:spcBef>
          <a:spcPts val="370"/>
        </a:spcBef>
        <a:buFont typeface="Arial" panose="020B0604020202020204" pitchFamily="34" charset="0"/>
        <a:buChar char="•"/>
        <a:defRPr sz="1332" kern="1200">
          <a:solidFill>
            <a:schemeClr val="tx1"/>
          </a:solidFill>
          <a:latin typeface="+mn-lt"/>
          <a:ea typeface="+mn-ea"/>
          <a:cs typeface="+mn-cs"/>
        </a:defRPr>
      </a:lvl7pPr>
      <a:lvl8pPr marL="2537460" indent="-169164" algn="l" defTabSz="676656" rtl="0" eaLnBrk="1" latinLnBrk="0" hangingPunct="1">
        <a:lnSpc>
          <a:spcPct val="90000"/>
        </a:lnSpc>
        <a:spcBef>
          <a:spcPts val="370"/>
        </a:spcBef>
        <a:buFont typeface="Arial" panose="020B0604020202020204" pitchFamily="34" charset="0"/>
        <a:buChar char="•"/>
        <a:defRPr sz="1332" kern="1200">
          <a:solidFill>
            <a:schemeClr val="tx1"/>
          </a:solidFill>
          <a:latin typeface="+mn-lt"/>
          <a:ea typeface="+mn-ea"/>
          <a:cs typeface="+mn-cs"/>
        </a:defRPr>
      </a:lvl8pPr>
      <a:lvl9pPr marL="2875788" indent="-169164" algn="l" defTabSz="676656" rtl="0" eaLnBrk="1" latinLnBrk="0" hangingPunct="1">
        <a:lnSpc>
          <a:spcPct val="90000"/>
        </a:lnSpc>
        <a:spcBef>
          <a:spcPts val="370"/>
        </a:spcBef>
        <a:buFont typeface="Arial" panose="020B0604020202020204" pitchFamily="34" charset="0"/>
        <a:buChar char="•"/>
        <a:defRPr sz="133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6656" rtl="0" eaLnBrk="1" latinLnBrk="0" hangingPunct="1">
        <a:defRPr sz="1332" kern="1200">
          <a:solidFill>
            <a:schemeClr val="tx1"/>
          </a:solidFill>
          <a:latin typeface="+mn-lt"/>
          <a:ea typeface="+mn-ea"/>
          <a:cs typeface="+mn-cs"/>
        </a:defRPr>
      </a:lvl1pPr>
      <a:lvl2pPr marL="338328" algn="l" defTabSz="676656" rtl="0" eaLnBrk="1" latinLnBrk="0" hangingPunct="1">
        <a:defRPr sz="1332" kern="1200">
          <a:solidFill>
            <a:schemeClr val="tx1"/>
          </a:solidFill>
          <a:latin typeface="+mn-lt"/>
          <a:ea typeface="+mn-ea"/>
          <a:cs typeface="+mn-cs"/>
        </a:defRPr>
      </a:lvl2pPr>
      <a:lvl3pPr marL="676656" algn="l" defTabSz="676656" rtl="0" eaLnBrk="1" latinLnBrk="0" hangingPunct="1">
        <a:defRPr sz="1332" kern="1200">
          <a:solidFill>
            <a:schemeClr val="tx1"/>
          </a:solidFill>
          <a:latin typeface="+mn-lt"/>
          <a:ea typeface="+mn-ea"/>
          <a:cs typeface="+mn-cs"/>
        </a:defRPr>
      </a:lvl3pPr>
      <a:lvl4pPr marL="1014984" algn="l" defTabSz="676656" rtl="0" eaLnBrk="1" latinLnBrk="0" hangingPunct="1">
        <a:defRPr sz="1332" kern="1200">
          <a:solidFill>
            <a:schemeClr val="tx1"/>
          </a:solidFill>
          <a:latin typeface="+mn-lt"/>
          <a:ea typeface="+mn-ea"/>
          <a:cs typeface="+mn-cs"/>
        </a:defRPr>
      </a:lvl4pPr>
      <a:lvl5pPr marL="1353312" algn="l" defTabSz="676656" rtl="0" eaLnBrk="1" latinLnBrk="0" hangingPunct="1">
        <a:defRPr sz="1332" kern="1200">
          <a:solidFill>
            <a:schemeClr val="tx1"/>
          </a:solidFill>
          <a:latin typeface="+mn-lt"/>
          <a:ea typeface="+mn-ea"/>
          <a:cs typeface="+mn-cs"/>
        </a:defRPr>
      </a:lvl5pPr>
      <a:lvl6pPr marL="1691640" algn="l" defTabSz="676656" rtl="0" eaLnBrk="1" latinLnBrk="0" hangingPunct="1">
        <a:defRPr sz="1332" kern="1200">
          <a:solidFill>
            <a:schemeClr val="tx1"/>
          </a:solidFill>
          <a:latin typeface="+mn-lt"/>
          <a:ea typeface="+mn-ea"/>
          <a:cs typeface="+mn-cs"/>
        </a:defRPr>
      </a:lvl6pPr>
      <a:lvl7pPr marL="2029968" algn="l" defTabSz="676656" rtl="0" eaLnBrk="1" latinLnBrk="0" hangingPunct="1">
        <a:defRPr sz="1332" kern="1200">
          <a:solidFill>
            <a:schemeClr val="tx1"/>
          </a:solidFill>
          <a:latin typeface="+mn-lt"/>
          <a:ea typeface="+mn-ea"/>
          <a:cs typeface="+mn-cs"/>
        </a:defRPr>
      </a:lvl7pPr>
      <a:lvl8pPr marL="2368296" algn="l" defTabSz="676656" rtl="0" eaLnBrk="1" latinLnBrk="0" hangingPunct="1">
        <a:defRPr sz="1332" kern="1200">
          <a:solidFill>
            <a:schemeClr val="tx1"/>
          </a:solidFill>
          <a:latin typeface="+mn-lt"/>
          <a:ea typeface="+mn-ea"/>
          <a:cs typeface="+mn-cs"/>
        </a:defRPr>
      </a:lvl8pPr>
      <a:lvl9pPr marL="2706624" algn="l" defTabSz="676656" rtl="0" eaLnBrk="1" latinLnBrk="0" hangingPunct="1">
        <a:defRPr sz="133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0369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0852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67030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9C26DB422D094F9FAB2FA33F2B77EC" ma:contentTypeVersion="19" ma:contentTypeDescription="Create a new document." ma:contentTypeScope="" ma:versionID="955b4465695ff461229152b0d1553462">
  <xsd:schema xmlns:xsd="http://www.w3.org/2001/XMLSchema" xmlns:xs="http://www.w3.org/2001/XMLSchema" xmlns:p="http://schemas.microsoft.com/office/2006/metadata/properties" xmlns:ns2="e0d931ed-8519-4ae0-a05e-6e45f4b1e4e5" xmlns:ns3="c1cd1aab-1ff0-4c11-9e5a-33f362c1c6f9" targetNamespace="http://schemas.microsoft.com/office/2006/metadata/properties" ma:root="true" ma:fieldsID="852b8d89a65d8d647672715ce115c44c" ns2:_="" ns3:_="">
    <xsd:import namespace="e0d931ed-8519-4ae0-a05e-6e45f4b1e4e5"/>
    <xsd:import namespace="c1cd1aab-1ff0-4c11-9e5a-33f362c1c6f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931ed-8519-4ae0-a05e-6e45f4b1e4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33a2e6a4-faca-4678-bb7c-541088fe428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cd1aab-1ff0-4c11-9e5a-33f362c1c6f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1835c11-6435-4108-8712-5cc3cf73fb85}" ma:internalName="TaxCatchAll" ma:showField="CatchAllData" ma:web="c1cd1aab-1ff0-4c11-9e5a-33f362c1c6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0d931ed-8519-4ae0-a05e-6e45f4b1e4e5">
      <Terms xmlns="http://schemas.microsoft.com/office/infopath/2007/PartnerControls"/>
    </lcf76f155ced4ddcb4097134ff3c332f>
    <TaxCatchAll xmlns="c1cd1aab-1ff0-4c11-9e5a-33f362c1c6f9" xsi:nil="true"/>
  </documentManagement>
</p:properties>
</file>

<file path=customXml/itemProps1.xml><?xml version="1.0" encoding="utf-8"?>
<ds:datastoreItem xmlns:ds="http://schemas.openxmlformats.org/officeDocument/2006/customXml" ds:itemID="{7A1711D8-B7DE-4CC8-8168-E8459A01F8BA}"/>
</file>

<file path=customXml/itemProps2.xml><?xml version="1.0" encoding="utf-8"?>
<ds:datastoreItem xmlns:ds="http://schemas.openxmlformats.org/officeDocument/2006/customXml" ds:itemID="{F85C1199-E5E3-4206-B945-7259FD3CCFC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C878B11-EB97-4A5C-A232-478870DEEE91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c1cd1aab-1ff0-4c11-9e5a-33f362c1c6f9"/>
    <ds:schemaRef ds:uri="http://purl.org/dc/terms/"/>
    <ds:schemaRef ds:uri="http://schemas.openxmlformats.org/package/2006/metadata/core-properties"/>
    <ds:schemaRef ds:uri="e0d931ed-8519-4ae0-a05e-6e45f4b1e4e5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17</TotalTime>
  <Words>0</Words>
  <Application>Microsoft Office PowerPoint</Application>
  <PresentationFormat>Custom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 Kurlin Niiniaho</dc:creator>
  <cp:lastModifiedBy>Ari Kurlin Niiniaho</cp:lastModifiedBy>
  <cp:revision>1</cp:revision>
  <dcterms:created xsi:type="dcterms:W3CDTF">2024-02-01T08:34:24Z</dcterms:created>
  <dcterms:modified xsi:type="dcterms:W3CDTF">2024-03-19T08:10:41Z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0x010100F39C26DB422D094F9FAB2FA33F2B77EC</vt:lpwstr>
  </property>
  <property fmtid="{D5CDD505-2E9C-101B-9397-08002B2CF9AE}" pid="3" name="MediaServiceImageTags">
    <vt:lpwstr/>
  </property>
</Properties>
</file>