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22"/>
  </p:notesMasterIdLst>
  <p:sldIdLst>
    <p:sldId id="298" r:id="rId6"/>
    <p:sldId id="257" r:id="rId7"/>
    <p:sldId id="297" r:id="rId8"/>
    <p:sldId id="305" r:id="rId9"/>
    <p:sldId id="300" r:id="rId10"/>
    <p:sldId id="272" r:id="rId11"/>
    <p:sldId id="279" r:id="rId12"/>
    <p:sldId id="262" r:id="rId13"/>
    <p:sldId id="306" r:id="rId14"/>
    <p:sldId id="277" r:id="rId15"/>
    <p:sldId id="302" r:id="rId16"/>
    <p:sldId id="259" r:id="rId17"/>
    <p:sldId id="271" r:id="rId18"/>
    <p:sldId id="291" r:id="rId19"/>
    <p:sldId id="293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76CE99-EC7B-8897-2B9A-06BBD2819263}" name="Milja Mansukoski" initials="MM" userId="S::milja.mansukoski@pirkanmaa.fi::22e714ab-aeae-46f9-a966-7bc688c09df3" providerId="AD"/>
  <p188:author id="{EDED29DA-E2CE-5D6A-E1BB-8E9778F92B8B}" name="Suvi Aho" initials="SA" userId="S::suvi.aho@pirkanmaa.fi::ed6430f5-1ae8-47b9-9b6a-f20d1ff260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128"/>
    <a:srgbClr val="292929"/>
    <a:srgbClr val="368D5A"/>
    <a:srgbClr val="FEF75A"/>
    <a:srgbClr val="FDF759"/>
    <a:srgbClr val="F3F5F4"/>
    <a:srgbClr val="454545"/>
    <a:srgbClr val="B0B0B0"/>
    <a:srgbClr val="B7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309FE-7E4A-4D1F-9FFE-CF4B0129CE54}" v="336" dt="2023-09-19T13:16:13.452"/>
    <p1510:client id="{27947115-B5EB-4877-AC97-6495BC130248}" v="12" dt="2023-09-19T08:43:49.660"/>
    <p1510:client id="{2895AD7A-8A92-4585-B559-4958EEB345D6}" v="128" dt="2023-09-19T06:11:50.332"/>
    <p1510:client id="{692A4648-A7B4-4056-B2A2-EDF0B1E161D7}" v="2" dt="2023-09-19T06:43:53.839"/>
    <p1510:client id="{78DE2E01-769B-29DD-6612-B0154F4012C7}" v="299" dt="2023-09-19T08:26:54.877"/>
    <p1510:client id="{BD908BA1-52C6-4E21-8C4B-06EF5E314BCD}" v="30" dt="2023-09-19T06:17:50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vi Aho" userId="S::suvi.aho@pirkanmaa.fi::ed6430f5-1ae8-47b9-9b6a-f20d1ff260c5" providerId="AD" clId="Web-{692A4648-A7B4-4056-B2A2-EDF0B1E161D7}"/>
    <pc:docChg chg="mod modSld">
      <pc:chgData name="Suvi Aho" userId="S::suvi.aho@pirkanmaa.fi::ed6430f5-1ae8-47b9-9b6a-f20d1ff260c5" providerId="AD" clId="Web-{692A4648-A7B4-4056-B2A2-EDF0B1E161D7}" dt="2023-09-19T06:43:53.839" v="9"/>
      <pc:docMkLst>
        <pc:docMk/>
      </pc:docMkLst>
      <pc:sldChg chg="modSp modCm">
        <pc:chgData name="Suvi Aho" userId="S::suvi.aho@pirkanmaa.fi::ed6430f5-1ae8-47b9-9b6a-f20d1ff260c5" providerId="AD" clId="Web-{692A4648-A7B4-4056-B2A2-EDF0B1E161D7}" dt="2023-09-19T06:43:53.839" v="9"/>
        <pc:sldMkLst>
          <pc:docMk/>
          <pc:sldMk cId="655838971" sldId="257"/>
        </pc:sldMkLst>
        <pc:spChg chg="mod">
          <ac:chgData name="Suvi Aho" userId="S::suvi.aho@pirkanmaa.fi::ed6430f5-1ae8-47b9-9b6a-f20d1ff260c5" providerId="AD" clId="Web-{692A4648-A7B4-4056-B2A2-EDF0B1E161D7}" dt="2023-09-19T06:43:44.682" v="7" actId="20577"/>
          <ac:spMkLst>
            <pc:docMk/>
            <pc:sldMk cId="655838971" sldId="257"/>
            <ac:spMk id="5" creationId="{7029AE41-F8D2-4A30-BDF9-54B8552140B7}"/>
          </ac:spMkLst>
        </pc:spChg>
      </pc:sldChg>
    </pc:docChg>
  </pc:docChgLst>
  <pc:docChgLst>
    <pc:chgData name="Milja Mansukoski" userId="22e714ab-aeae-46f9-a966-7bc688c09df3" providerId="ADAL" clId="{1A0309FE-7E4A-4D1F-9FFE-CF4B0129CE54}"/>
    <pc:docChg chg="undo redo custSel addSld delSld modSld sldOrd">
      <pc:chgData name="Milja Mansukoski" userId="22e714ab-aeae-46f9-a966-7bc688c09df3" providerId="ADAL" clId="{1A0309FE-7E4A-4D1F-9FFE-CF4B0129CE54}" dt="2023-09-19T13:17:21.624" v="1466" actId="1076"/>
      <pc:docMkLst>
        <pc:docMk/>
      </pc:docMkLst>
      <pc:sldChg chg="modSp mod addCm">
        <pc:chgData name="Milja Mansukoski" userId="22e714ab-aeae-46f9-a966-7bc688c09df3" providerId="ADAL" clId="{1A0309FE-7E4A-4D1F-9FFE-CF4B0129CE54}" dt="2023-09-18T11:50:13.210" v="916"/>
        <pc:sldMkLst>
          <pc:docMk/>
          <pc:sldMk cId="655838971" sldId="257"/>
        </pc:sldMkLst>
        <pc:spChg chg="mod">
          <ac:chgData name="Milja Mansukoski" userId="22e714ab-aeae-46f9-a966-7bc688c09df3" providerId="ADAL" clId="{1A0309FE-7E4A-4D1F-9FFE-CF4B0129CE54}" dt="2023-09-18T11:48:11.050" v="914" actId="20577"/>
          <ac:spMkLst>
            <pc:docMk/>
            <pc:sldMk cId="655838971" sldId="257"/>
            <ac:spMk id="2" creationId="{82A4B28B-5856-D241-8FC3-8118C6268E49}"/>
          </ac:spMkLst>
        </pc:spChg>
        <pc:spChg chg="mod">
          <ac:chgData name="Milja Mansukoski" userId="22e714ab-aeae-46f9-a966-7bc688c09df3" providerId="ADAL" clId="{1A0309FE-7E4A-4D1F-9FFE-CF4B0129CE54}" dt="2023-09-18T11:49:22.597" v="915" actId="207"/>
          <ac:spMkLst>
            <pc:docMk/>
            <pc:sldMk cId="655838971" sldId="257"/>
            <ac:spMk id="5" creationId="{7029AE41-F8D2-4A30-BDF9-54B8552140B7}"/>
          </ac:spMkLst>
        </pc:spChg>
      </pc:sldChg>
      <pc:sldChg chg="modSp mod ord">
        <pc:chgData name="Milja Mansukoski" userId="22e714ab-aeae-46f9-a966-7bc688c09df3" providerId="ADAL" clId="{1A0309FE-7E4A-4D1F-9FFE-CF4B0129CE54}" dt="2023-09-15T10:46:27.016" v="324" actId="404"/>
        <pc:sldMkLst>
          <pc:docMk/>
          <pc:sldMk cId="1733683760" sldId="262"/>
        </pc:sldMkLst>
        <pc:spChg chg="mod">
          <ac:chgData name="Milja Mansukoski" userId="22e714ab-aeae-46f9-a966-7bc688c09df3" providerId="ADAL" clId="{1A0309FE-7E4A-4D1F-9FFE-CF4B0129CE54}" dt="2023-09-15T10:46:27.016" v="324" actId="404"/>
          <ac:spMkLst>
            <pc:docMk/>
            <pc:sldMk cId="1733683760" sldId="262"/>
            <ac:spMk id="2" creationId="{B9193779-BB8A-7696-11AD-AE02FBB35BE1}"/>
          </ac:spMkLst>
        </pc:spChg>
      </pc:sldChg>
      <pc:sldChg chg="modSp mod ord">
        <pc:chgData name="Milja Mansukoski" userId="22e714ab-aeae-46f9-a966-7bc688c09df3" providerId="ADAL" clId="{1A0309FE-7E4A-4D1F-9FFE-CF4B0129CE54}" dt="2023-09-19T08:15:34.016" v="1070" actId="404"/>
        <pc:sldMkLst>
          <pc:docMk/>
          <pc:sldMk cId="4052876060" sldId="272"/>
        </pc:sldMkLst>
        <pc:spChg chg="mod">
          <ac:chgData name="Milja Mansukoski" userId="22e714ab-aeae-46f9-a966-7bc688c09df3" providerId="ADAL" clId="{1A0309FE-7E4A-4D1F-9FFE-CF4B0129CE54}" dt="2023-09-19T08:15:34.016" v="1070" actId="404"/>
          <ac:spMkLst>
            <pc:docMk/>
            <pc:sldMk cId="4052876060" sldId="272"/>
            <ac:spMk id="7" creationId="{C1AE9CA1-9EE7-0899-9020-EF4154A74550}"/>
          </ac:spMkLst>
        </pc:spChg>
        <pc:spChg chg="mod">
          <ac:chgData name="Milja Mansukoski" userId="22e714ab-aeae-46f9-a966-7bc688c09df3" providerId="ADAL" clId="{1A0309FE-7E4A-4D1F-9FFE-CF4B0129CE54}" dt="2023-09-19T08:06:13.503" v="917" actId="1076"/>
          <ac:spMkLst>
            <pc:docMk/>
            <pc:sldMk cId="4052876060" sldId="272"/>
            <ac:spMk id="8" creationId="{FCB1540A-D50F-2160-988F-2ABD283EC68E}"/>
          </ac:spMkLst>
        </pc:spChg>
        <pc:spChg chg="mod">
          <ac:chgData name="Milja Mansukoski" userId="22e714ab-aeae-46f9-a966-7bc688c09df3" providerId="ADAL" clId="{1A0309FE-7E4A-4D1F-9FFE-CF4B0129CE54}" dt="2023-09-19T08:06:15.056" v="918" actId="1076"/>
          <ac:spMkLst>
            <pc:docMk/>
            <pc:sldMk cId="4052876060" sldId="272"/>
            <ac:spMk id="13" creationId="{56A4ED34-1309-0444-C480-C24D4BB2CAC4}"/>
          </ac:spMkLst>
        </pc:spChg>
        <pc:spChg chg="mod">
          <ac:chgData name="Milja Mansukoski" userId="22e714ab-aeae-46f9-a966-7bc688c09df3" providerId="ADAL" clId="{1A0309FE-7E4A-4D1F-9FFE-CF4B0129CE54}" dt="2023-09-19T08:06:21.174" v="920" actId="1076"/>
          <ac:spMkLst>
            <pc:docMk/>
            <pc:sldMk cId="4052876060" sldId="272"/>
            <ac:spMk id="16" creationId="{6C66633D-E789-DD95-DBA1-3A9085BF4B4C}"/>
          </ac:spMkLst>
        </pc:spChg>
      </pc:sldChg>
      <pc:sldChg chg="addSp delSp modSp mod">
        <pc:chgData name="Milja Mansukoski" userId="22e714ab-aeae-46f9-a966-7bc688c09df3" providerId="ADAL" clId="{1A0309FE-7E4A-4D1F-9FFE-CF4B0129CE54}" dt="2023-09-19T08:18:06.454" v="1133" actId="2711"/>
        <pc:sldMkLst>
          <pc:docMk/>
          <pc:sldMk cId="2018787725" sldId="277"/>
        </pc:sldMkLst>
        <pc:spChg chg="del">
          <ac:chgData name="Milja Mansukoski" userId="22e714ab-aeae-46f9-a966-7bc688c09df3" providerId="ADAL" clId="{1A0309FE-7E4A-4D1F-9FFE-CF4B0129CE54}" dt="2023-09-15T11:27:54.526" v="365" actId="931"/>
          <ac:spMkLst>
            <pc:docMk/>
            <pc:sldMk cId="2018787725" sldId="277"/>
            <ac:spMk id="7" creationId="{E525466F-AC37-E7B9-D894-09B8CAAF2259}"/>
          </ac:spMkLst>
        </pc:spChg>
        <pc:spChg chg="add mod">
          <ac:chgData name="Milja Mansukoski" userId="22e714ab-aeae-46f9-a966-7bc688c09df3" providerId="ADAL" clId="{1A0309FE-7E4A-4D1F-9FFE-CF4B0129CE54}" dt="2023-09-19T08:18:06.454" v="1133" actId="2711"/>
          <ac:spMkLst>
            <pc:docMk/>
            <pc:sldMk cId="2018787725" sldId="277"/>
            <ac:spMk id="7" creationId="{EB0E6D05-82AA-B5E6-AB2C-1B7D3982B885}"/>
          </ac:spMkLst>
        </pc:spChg>
        <pc:spChg chg="mod">
          <ac:chgData name="Milja Mansukoski" userId="22e714ab-aeae-46f9-a966-7bc688c09df3" providerId="ADAL" clId="{1A0309FE-7E4A-4D1F-9FFE-CF4B0129CE54}" dt="2023-09-19T08:11:45.771" v="957" actId="14100"/>
          <ac:spMkLst>
            <pc:docMk/>
            <pc:sldMk cId="2018787725" sldId="277"/>
            <ac:spMk id="8" creationId="{EDBEEF20-95F5-DF66-3891-2F2E39FABAEF}"/>
          </ac:spMkLst>
        </pc:spChg>
        <pc:spChg chg="del">
          <ac:chgData name="Milja Mansukoski" userId="22e714ab-aeae-46f9-a966-7bc688c09df3" providerId="ADAL" clId="{1A0309FE-7E4A-4D1F-9FFE-CF4B0129CE54}" dt="2023-09-15T11:29:26.462" v="367" actId="931"/>
          <ac:spMkLst>
            <pc:docMk/>
            <pc:sldMk cId="2018787725" sldId="277"/>
            <ac:spMk id="9" creationId="{0BEC3DB1-9275-8D58-289F-E3823F65B971}"/>
          </ac:spMkLst>
        </pc:spChg>
        <pc:spChg chg="del">
          <ac:chgData name="Milja Mansukoski" userId="22e714ab-aeae-46f9-a966-7bc688c09df3" providerId="ADAL" clId="{1A0309FE-7E4A-4D1F-9FFE-CF4B0129CE54}" dt="2023-09-15T10:59:01.538" v="362" actId="931"/>
          <ac:spMkLst>
            <pc:docMk/>
            <pc:sldMk cId="2018787725" sldId="277"/>
            <ac:spMk id="11" creationId="{BF88AA4B-6DB5-C9CA-D3DD-65802E448209}"/>
          </ac:spMkLst>
        </pc:spChg>
        <pc:spChg chg="mod">
          <ac:chgData name="Milja Mansukoski" userId="22e714ab-aeae-46f9-a966-7bc688c09df3" providerId="ADAL" clId="{1A0309FE-7E4A-4D1F-9FFE-CF4B0129CE54}" dt="2023-09-19T08:11:53.702" v="958" actId="403"/>
          <ac:spMkLst>
            <pc:docMk/>
            <pc:sldMk cId="2018787725" sldId="277"/>
            <ac:spMk id="12" creationId="{B1632FF3-D61C-B021-0C0A-629D8F8A2515}"/>
          </ac:spMkLst>
        </pc:spChg>
        <pc:spChg chg="del">
          <ac:chgData name="Milja Mansukoski" userId="22e714ab-aeae-46f9-a966-7bc688c09df3" providerId="ADAL" clId="{1A0309FE-7E4A-4D1F-9FFE-CF4B0129CE54}" dt="2023-09-15T11:36:29.067" v="369" actId="931"/>
          <ac:spMkLst>
            <pc:docMk/>
            <pc:sldMk cId="2018787725" sldId="277"/>
            <ac:spMk id="13" creationId="{A45DDC21-4159-DBE2-D371-77A41ED09D7F}"/>
          </ac:spMkLst>
        </pc:spChg>
        <pc:picChg chg="add mod">
          <ac:chgData name="Milja Mansukoski" userId="22e714ab-aeae-46f9-a966-7bc688c09df3" providerId="ADAL" clId="{1A0309FE-7E4A-4D1F-9FFE-CF4B0129CE54}" dt="2023-09-15T10:59:04.209" v="364" actId="962"/>
          <ac:picMkLst>
            <pc:docMk/>
            <pc:sldMk cId="2018787725" sldId="277"/>
            <ac:picMk id="15" creationId="{2FEA03A3-C96C-9FA2-DE4F-06948371DC32}"/>
          </ac:picMkLst>
        </pc:picChg>
        <pc:picChg chg="add mod">
          <ac:chgData name="Milja Mansukoski" userId="22e714ab-aeae-46f9-a966-7bc688c09df3" providerId="ADAL" clId="{1A0309FE-7E4A-4D1F-9FFE-CF4B0129CE54}" dt="2023-09-15T11:27:56.417" v="366" actId="27614"/>
          <ac:picMkLst>
            <pc:docMk/>
            <pc:sldMk cId="2018787725" sldId="277"/>
            <ac:picMk id="18" creationId="{251A53AB-4A25-4273-BA8D-8448008F1674}"/>
          </ac:picMkLst>
        </pc:picChg>
        <pc:picChg chg="add mod">
          <ac:chgData name="Milja Mansukoski" userId="22e714ab-aeae-46f9-a966-7bc688c09df3" providerId="ADAL" clId="{1A0309FE-7E4A-4D1F-9FFE-CF4B0129CE54}" dt="2023-09-15T11:29:28.766" v="368" actId="27614"/>
          <ac:picMkLst>
            <pc:docMk/>
            <pc:sldMk cId="2018787725" sldId="277"/>
            <ac:picMk id="20" creationId="{36D8B792-DA1E-0E71-C353-1B5DCC333669}"/>
          </ac:picMkLst>
        </pc:picChg>
        <pc:picChg chg="add mod">
          <ac:chgData name="Milja Mansukoski" userId="22e714ab-aeae-46f9-a966-7bc688c09df3" providerId="ADAL" clId="{1A0309FE-7E4A-4D1F-9FFE-CF4B0129CE54}" dt="2023-09-15T11:36:31.651" v="370" actId="27614"/>
          <ac:picMkLst>
            <pc:docMk/>
            <pc:sldMk cId="2018787725" sldId="277"/>
            <ac:picMk id="22" creationId="{7A0D6BBE-D9E8-D000-5D62-BDCBE2E03FD7}"/>
          </ac:picMkLst>
        </pc:picChg>
      </pc:sldChg>
      <pc:sldChg chg="modSp mod ord">
        <pc:chgData name="Milja Mansukoski" userId="22e714ab-aeae-46f9-a966-7bc688c09df3" providerId="ADAL" clId="{1A0309FE-7E4A-4D1F-9FFE-CF4B0129CE54}" dt="2023-09-18T11:04:19.520" v="905" actId="207"/>
        <pc:sldMkLst>
          <pc:docMk/>
          <pc:sldMk cId="507179670" sldId="282"/>
        </pc:sldMkLst>
        <pc:spChg chg="mod">
          <ac:chgData name="Milja Mansukoski" userId="22e714ab-aeae-46f9-a966-7bc688c09df3" providerId="ADAL" clId="{1A0309FE-7E4A-4D1F-9FFE-CF4B0129CE54}" dt="2023-09-18T11:04:19.520" v="905" actId="207"/>
          <ac:spMkLst>
            <pc:docMk/>
            <pc:sldMk cId="507179670" sldId="282"/>
            <ac:spMk id="2" creationId="{A7AAF2B3-B8BB-190B-1F73-C0E3A1FB78AF}"/>
          </ac:spMkLst>
        </pc:spChg>
      </pc:sldChg>
      <pc:sldChg chg="modSp mod">
        <pc:chgData name="Milja Mansukoski" userId="22e714ab-aeae-46f9-a966-7bc688c09df3" providerId="ADAL" clId="{1A0309FE-7E4A-4D1F-9FFE-CF4B0129CE54}" dt="2023-09-19T08:23:20.457" v="1218" actId="20577"/>
        <pc:sldMkLst>
          <pc:docMk/>
          <pc:sldMk cId="4104333667" sldId="291"/>
        </pc:sldMkLst>
        <pc:spChg chg="mod">
          <ac:chgData name="Milja Mansukoski" userId="22e714ab-aeae-46f9-a966-7bc688c09df3" providerId="ADAL" clId="{1A0309FE-7E4A-4D1F-9FFE-CF4B0129CE54}" dt="2023-09-19T08:23:20.457" v="1218" actId="20577"/>
          <ac:spMkLst>
            <pc:docMk/>
            <pc:sldMk cId="4104333667" sldId="291"/>
            <ac:spMk id="5" creationId="{7029AE41-F8D2-4A30-BDF9-54B8552140B7}"/>
          </ac:spMkLst>
        </pc:spChg>
      </pc:sldChg>
      <pc:sldChg chg="modSp del mod">
        <pc:chgData name="Milja Mansukoski" userId="22e714ab-aeae-46f9-a966-7bc688c09df3" providerId="ADAL" clId="{1A0309FE-7E4A-4D1F-9FFE-CF4B0129CE54}" dt="2023-09-19T08:14:40.387" v="1055" actId="2696"/>
        <pc:sldMkLst>
          <pc:docMk/>
          <pc:sldMk cId="2848570185" sldId="292"/>
        </pc:sldMkLst>
        <pc:spChg chg="mod">
          <ac:chgData name="Milja Mansukoski" userId="22e714ab-aeae-46f9-a966-7bc688c09df3" providerId="ADAL" clId="{1A0309FE-7E4A-4D1F-9FFE-CF4B0129CE54}" dt="2023-09-15T10:47:19.176" v="361" actId="1076"/>
          <ac:spMkLst>
            <pc:docMk/>
            <pc:sldMk cId="2848570185" sldId="292"/>
            <ac:spMk id="2" creationId="{82A4B28B-5856-D241-8FC3-8118C6268E49}"/>
          </ac:spMkLst>
        </pc:spChg>
        <pc:spChg chg="mod">
          <ac:chgData name="Milja Mansukoski" userId="22e714ab-aeae-46f9-a966-7bc688c09df3" providerId="ADAL" clId="{1A0309FE-7E4A-4D1F-9FFE-CF4B0129CE54}" dt="2023-09-19T08:12:23.021" v="976" actId="20577"/>
          <ac:spMkLst>
            <pc:docMk/>
            <pc:sldMk cId="2848570185" sldId="292"/>
            <ac:spMk id="5" creationId="{7029AE41-F8D2-4A30-BDF9-54B8552140B7}"/>
          </ac:spMkLst>
        </pc:spChg>
      </pc:sldChg>
      <pc:sldChg chg="modSp mod">
        <pc:chgData name="Milja Mansukoski" userId="22e714ab-aeae-46f9-a966-7bc688c09df3" providerId="ADAL" clId="{1A0309FE-7E4A-4D1F-9FFE-CF4B0129CE54}" dt="2023-09-19T08:29:00.876" v="1232"/>
        <pc:sldMkLst>
          <pc:docMk/>
          <pc:sldMk cId="2377717024" sldId="293"/>
        </pc:sldMkLst>
        <pc:spChg chg="mod">
          <ac:chgData name="Milja Mansukoski" userId="22e714ab-aeae-46f9-a966-7bc688c09df3" providerId="ADAL" clId="{1A0309FE-7E4A-4D1F-9FFE-CF4B0129CE54}" dt="2023-09-19T08:29:00.876" v="1232"/>
          <ac:spMkLst>
            <pc:docMk/>
            <pc:sldMk cId="2377717024" sldId="293"/>
            <ac:spMk id="14" creationId="{2684DA97-7864-D69E-E764-8558185733B2}"/>
          </ac:spMkLst>
        </pc:spChg>
      </pc:sldChg>
      <pc:sldChg chg="addSp delSp modSp mod ord">
        <pc:chgData name="Milja Mansukoski" userId="22e714ab-aeae-46f9-a966-7bc688c09df3" providerId="ADAL" clId="{1A0309FE-7E4A-4D1F-9FFE-CF4B0129CE54}" dt="2023-09-19T13:17:21.624" v="1466" actId="1076"/>
        <pc:sldMkLst>
          <pc:docMk/>
          <pc:sldMk cId="1971037869" sldId="297"/>
        </pc:sldMkLst>
        <pc:spChg chg="add mod">
          <ac:chgData name="Milja Mansukoski" userId="22e714ab-aeae-46f9-a966-7bc688c09df3" providerId="ADAL" clId="{1A0309FE-7E4A-4D1F-9FFE-CF4B0129CE54}" dt="2023-09-19T13:14:52.992" v="1451" actId="1076"/>
          <ac:spMkLst>
            <pc:docMk/>
            <pc:sldMk cId="1971037869" sldId="297"/>
            <ac:spMk id="5" creationId="{8E1285A8-6D7D-3911-368E-63CDABF7F47B}"/>
          </ac:spMkLst>
        </pc:spChg>
        <pc:spChg chg="add mod ord">
          <ac:chgData name="Milja Mansukoski" userId="22e714ab-aeae-46f9-a966-7bc688c09df3" providerId="ADAL" clId="{1A0309FE-7E4A-4D1F-9FFE-CF4B0129CE54}" dt="2023-09-19T13:17:21.624" v="1466" actId="1076"/>
          <ac:spMkLst>
            <pc:docMk/>
            <pc:sldMk cId="1971037869" sldId="297"/>
            <ac:spMk id="30" creationId="{543A7C6D-8ECB-1944-B8C9-858CF7316292}"/>
          </ac:spMkLst>
        </pc:spChg>
        <pc:picChg chg="add del mod">
          <ac:chgData name="Milja Mansukoski" userId="22e714ab-aeae-46f9-a966-7bc688c09df3" providerId="ADAL" clId="{1A0309FE-7E4A-4D1F-9FFE-CF4B0129CE54}" dt="2023-09-19T13:16:49.074" v="1463" actId="478"/>
          <ac:picMkLst>
            <pc:docMk/>
            <pc:sldMk cId="1971037869" sldId="297"/>
            <ac:picMk id="29" creationId="{3223D20B-70F7-2F9F-D3DD-FC1B9EA9CF11}"/>
          </ac:picMkLst>
        </pc:picChg>
      </pc:sldChg>
      <pc:sldChg chg="del">
        <pc:chgData name="Milja Mansukoski" userId="22e714ab-aeae-46f9-a966-7bc688c09df3" providerId="ADAL" clId="{1A0309FE-7E4A-4D1F-9FFE-CF4B0129CE54}" dt="2023-09-15T09:42:27.756" v="119" actId="2696"/>
        <pc:sldMkLst>
          <pc:docMk/>
          <pc:sldMk cId="2764743736" sldId="299"/>
        </pc:sldMkLst>
      </pc:sldChg>
      <pc:sldChg chg="modSp add del mod ord">
        <pc:chgData name="Milja Mansukoski" userId="22e714ab-aeae-46f9-a966-7bc688c09df3" providerId="ADAL" clId="{1A0309FE-7E4A-4D1F-9FFE-CF4B0129CE54}" dt="2023-09-18T11:07:53.790" v="906" actId="404"/>
        <pc:sldMkLst>
          <pc:docMk/>
          <pc:sldMk cId="2853025871" sldId="300"/>
        </pc:sldMkLst>
        <pc:spChg chg="mod">
          <ac:chgData name="Milja Mansukoski" userId="22e714ab-aeae-46f9-a966-7bc688c09df3" providerId="ADAL" clId="{1A0309FE-7E4A-4D1F-9FFE-CF4B0129CE54}" dt="2023-09-15T09:40:06.477" v="56" actId="20577"/>
          <ac:spMkLst>
            <pc:docMk/>
            <pc:sldMk cId="2853025871" sldId="300"/>
            <ac:spMk id="4" creationId="{6F95E6D6-1505-1BC9-9406-72F5A696EDAC}"/>
          </ac:spMkLst>
        </pc:spChg>
        <pc:spChg chg="mod">
          <ac:chgData name="Milja Mansukoski" userId="22e714ab-aeae-46f9-a966-7bc688c09df3" providerId="ADAL" clId="{1A0309FE-7E4A-4D1F-9FFE-CF4B0129CE54}" dt="2023-09-18T11:07:53.790" v="906" actId="404"/>
          <ac:spMkLst>
            <pc:docMk/>
            <pc:sldMk cId="2853025871" sldId="300"/>
            <ac:spMk id="7" creationId="{EA385077-3A14-E62E-CA41-80C51DAC8EF1}"/>
          </ac:spMkLst>
        </pc:spChg>
        <pc:spChg chg="mod">
          <ac:chgData name="Milja Mansukoski" userId="22e714ab-aeae-46f9-a966-7bc688c09df3" providerId="ADAL" clId="{1A0309FE-7E4A-4D1F-9FFE-CF4B0129CE54}" dt="2023-09-15T09:33:57.533" v="30" actId="20577"/>
          <ac:spMkLst>
            <pc:docMk/>
            <pc:sldMk cId="2853025871" sldId="300"/>
            <ac:spMk id="8" creationId="{FFBE27C3-D1B7-9BB0-2009-3CD2617D0600}"/>
          </ac:spMkLst>
        </pc:spChg>
      </pc:sldChg>
      <pc:sldChg chg="addSp modSp mod ord">
        <pc:chgData name="Milja Mansukoski" userId="22e714ab-aeae-46f9-a966-7bc688c09df3" providerId="ADAL" clId="{1A0309FE-7E4A-4D1F-9FFE-CF4B0129CE54}" dt="2023-09-19T08:18:35.088" v="1138" actId="403"/>
        <pc:sldMkLst>
          <pc:docMk/>
          <pc:sldMk cId="2272424328" sldId="302"/>
        </pc:sldMkLst>
        <pc:spChg chg="mod">
          <ac:chgData name="Milja Mansukoski" userId="22e714ab-aeae-46f9-a966-7bc688c09df3" providerId="ADAL" clId="{1A0309FE-7E4A-4D1F-9FFE-CF4B0129CE54}" dt="2023-09-19T08:18:17.957" v="1134" actId="1076"/>
          <ac:spMkLst>
            <pc:docMk/>
            <pc:sldMk cId="2272424328" sldId="302"/>
            <ac:spMk id="2" creationId="{F06800B9-5840-4A28-7A60-72C09C485D79}"/>
          </ac:spMkLst>
        </pc:spChg>
        <pc:spChg chg="mod">
          <ac:chgData name="Milja Mansukoski" userId="22e714ab-aeae-46f9-a966-7bc688c09df3" providerId="ADAL" clId="{1A0309FE-7E4A-4D1F-9FFE-CF4B0129CE54}" dt="2023-09-19T08:09:06.220" v="939" actId="404"/>
          <ac:spMkLst>
            <pc:docMk/>
            <pc:sldMk cId="2272424328" sldId="302"/>
            <ac:spMk id="3" creationId="{EB6EE35F-6C42-DAC5-F6B2-F4358DAB1ABA}"/>
          </ac:spMkLst>
        </pc:spChg>
        <pc:spChg chg="add mod">
          <ac:chgData name="Milja Mansukoski" userId="22e714ab-aeae-46f9-a966-7bc688c09df3" providerId="ADAL" clId="{1A0309FE-7E4A-4D1F-9FFE-CF4B0129CE54}" dt="2023-09-19T08:18:35.088" v="1138" actId="403"/>
          <ac:spMkLst>
            <pc:docMk/>
            <pc:sldMk cId="2272424328" sldId="302"/>
            <ac:spMk id="4" creationId="{76E758C7-8741-8031-27BF-1319193E1838}"/>
          </ac:spMkLst>
        </pc:spChg>
      </pc:sldChg>
      <pc:sldChg chg="del">
        <pc:chgData name="Milja Mansukoski" userId="22e714ab-aeae-46f9-a966-7bc688c09df3" providerId="ADAL" clId="{1A0309FE-7E4A-4D1F-9FFE-CF4B0129CE54}" dt="2023-09-15T09:33:05.758" v="15" actId="2696"/>
        <pc:sldMkLst>
          <pc:docMk/>
          <pc:sldMk cId="3900351279" sldId="303"/>
        </pc:sldMkLst>
      </pc:sldChg>
      <pc:sldChg chg="mod modShow">
        <pc:chgData name="Milja Mansukoski" userId="22e714ab-aeae-46f9-a966-7bc688c09df3" providerId="ADAL" clId="{1A0309FE-7E4A-4D1F-9FFE-CF4B0129CE54}" dt="2023-09-15T11:54:39.453" v="800" actId="729"/>
        <pc:sldMkLst>
          <pc:docMk/>
          <pc:sldMk cId="152744518" sldId="304"/>
        </pc:sldMkLst>
      </pc:sldChg>
      <pc:sldChg chg="addSp modSp mod ord">
        <pc:chgData name="Milja Mansukoski" userId="22e714ab-aeae-46f9-a966-7bc688c09df3" providerId="ADAL" clId="{1A0309FE-7E4A-4D1F-9FFE-CF4B0129CE54}" dt="2023-09-15T11:53:48.627" v="799"/>
        <pc:sldMkLst>
          <pc:docMk/>
          <pc:sldMk cId="3502665882" sldId="305"/>
        </pc:sldMkLst>
        <pc:spChg chg="add mod">
          <ac:chgData name="Milja Mansukoski" userId="22e714ab-aeae-46f9-a966-7bc688c09df3" providerId="ADAL" clId="{1A0309FE-7E4A-4D1F-9FFE-CF4B0129CE54}" dt="2023-09-15T09:32:57.202" v="14" actId="1076"/>
          <ac:spMkLst>
            <pc:docMk/>
            <pc:sldMk cId="3502665882" sldId="305"/>
            <ac:spMk id="2" creationId="{EBF7A21E-87E4-E079-B8CA-08EC0188CF72}"/>
          </ac:spMkLst>
        </pc:spChg>
        <pc:spChg chg="mod">
          <ac:chgData name="Milja Mansukoski" userId="22e714ab-aeae-46f9-a966-7bc688c09df3" providerId="ADAL" clId="{1A0309FE-7E4A-4D1F-9FFE-CF4B0129CE54}" dt="2023-09-15T09:32:44.166" v="12" actId="404"/>
          <ac:spMkLst>
            <pc:docMk/>
            <pc:sldMk cId="3502665882" sldId="305"/>
            <ac:spMk id="49" creationId="{1D53E75A-C55C-B5A1-CB7F-DD47288DB228}"/>
          </ac:spMkLst>
        </pc:spChg>
      </pc:sldChg>
      <pc:sldChg chg="modSp del mod">
        <pc:chgData name="Milja Mansukoski" userId="22e714ab-aeae-46f9-a966-7bc688c09df3" providerId="ADAL" clId="{1A0309FE-7E4A-4D1F-9FFE-CF4B0129CE54}" dt="2023-09-15T09:42:08.746" v="118" actId="2696"/>
        <pc:sldMkLst>
          <pc:docMk/>
          <pc:sldMk cId="127974845" sldId="306"/>
        </pc:sldMkLst>
        <pc:spChg chg="mod">
          <ac:chgData name="Milja Mansukoski" userId="22e714ab-aeae-46f9-a966-7bc688c09df3" providerId="ADAL" clId="{1A0309FE-7E4A-4D1F-9FFE-CF4B0129CE54}" dt="2023-09-15T09:34:20.038" v="34" actId="20577"/>
          <ac:spMkLst>
            <pc:docMk/>
            <pc:sldMk cId="127974845" sldId="306"/>
            <ac:spMk id="8" creationId="{FFBE27C3-D1B7-9BB0-2009-3CD2617D0600}"/>
          </ac:spMkLst>
        </pc:spChg>
      </pc:sldChg>
      <pc:sldChg chg="addSp delSp modSp add mod ord delAnim modAnim">
        <pc:chgData name="Milja Mansukoski" userId="22e714ab-aeae-46f9-a966-7bc688c09df3" providerId="ADAL" clId="{1A0309FE-7E4A-4D1F-9FFE-CF4B0129CE54}" dt="2023-09-19T08:16:41.494" v="1083" actId="1076"/>
        <pc:sldMkLst>
          <pc:docMk/>
          <pc:sldMk cId="2626127906" sldId="306"/>
        </pc:sldMkLst>
        <pc:spChg chg="mod">
          <ac:chgData name="Milja Mansukoski" userId="22e714ab-aeae-46f9-a966-7bc688c09df3" providerId="ADAL" clId="{1A0309FE-7E4A-4D1F-9FFE-CF4B0129CE54}" dt="2023-09-19T08:16:41.494" v="1083" actId="1076"/>
          <ac:spMkLst>
            <pc:docMk/>
            <pc:sldMk cId="2626127906" sldId="306"/>
            <ac:spMk id="3" creationId="{FC0EFB5F-AFD3-8348-6DCE-DB9544B6B8B7}"/>
          </ac:spMkLst>
        </pc:spChg>
        <pc:spChg chg="mod">
          <ac:chgData name="Milja Mansukoski" userId="22e714ab-aeae-46f9-a966-7bc688c09df3" providerId="ADAL" clId="{1A0309FE-7E4A-4D1F-9FFE-CF4B0129CE54}" dt="2023-09-19T08:16:28.084" v="1080" actId="404"/>
          <ac:spMkLst>
            <pc:docMk/>
            <pc:sldMk cId="2626127906" sldId="306"/>
            <ac:spMk id="4" creationId="{DE33996F-48D4-342A-C278-EA266ABB56C0}"/>
          </ac:spMkLst>
        </pc:spChg>
        <pc:spChg chg="add mod">
          <ac:chgData name="Milja Mansukoski" userId="22e714ab-aeae-46f9-a966-7bc688c09df3" providerId="ADAL" clId="{1A0309FE-7E4A-4D1F-9FFE-CF4B0129CE54}" dt="2023-09-19T08:16:14.437" v="1077" actId="1076"/>
          <ac:spMkLst>
            <pc:docMk/>
            <pc:sldMk cId="2626127906" sldId="306"/>
            <ac:spMk id="6" creationId="{76310094-0794-4E86-6088-6BC6DC88F19B}"/>
          </ac:spMkLst>
        </pc:spChg>
        <pc:spChg chg="mod">
          <ac:chgData name="Milja Mansukoski" userId="22e714ab-aeae-46f9-a966-7bc688c09df3" providerId="ADAL" clId="{1A0309FE-7E4A-4D1F-9FFE-CF4B0129CE54}" dt="2023-09-19T08:16:39.342" v="1081" actId="1076"/>
          <ac:spMkLst>
            <pc:docMk/>
            <pc:sldMk cId="2626127906" sldId="306"/>
            <ac:spMk id="49" creationId="{1D53E75A-C55C-B5A1-CB7F-DD47288DB228}"/>
          </ac:spMkLst>
        </pc:spChg>
        <pc:grpChg chg="mod">
          <ac:chgData name="Milja Mansukoski" userId="22e714ab-aeae-46f9-a966-7bc688c09df3" providerId="ADAL" clId="{1A0309FE-7E4A-4D1F-9FFE-CF4B0129CE54}" dt="2023-09-19T08:15:57.455" v="1073" actId="1076"/>
          <ac:grpSpMkLst>
            <pc:docMk/>
            <pc:sldMk cId="2626127906" sldId="306"/>
            <ac:grpSpMk id="38" creationId="{B2732FB6-3D3F-AEA3-6E7F-7BF891E0BB7B}"/>
          </ac:grpSpMkLst>
        </pc:grpChg>
        <pc:grpChg chg="del">
          <ac:chgData name="Milja Mansukoski" userId="22e714ab-aeae-46f9-a966-7bc688c09df3" providerId="ADAL" clId="{1A0309FE-7E4A-4D1F-9FFE-CF4B0129CE54}" dt="2023-09-19T08:12:39.688" v="980" actId="478"/>
          <ac:grpSpMkLst>
            <pc:docMk/>
            <pc:sldMk cId="2626127906" sldId="306"/>
            <ac:grpSpMk id="50" creationId="{582CB1FA-854F-A5A4-D701-71FC00A12D92}"/>
          </ac:grpSpMkLst>
        </pc:grpChg>
      </pc:sldChg>
      <pc:sldChg chg="add del ord">
        <pc:chgData name="Milja Mansukoski" userId="22e714ab-aeae-46f9-a966-7bc688c09df3" providerId="ADAL" clId="{1A0309FE-7E4A-4D1F-9FFE-CF4B0129CE54}" dt="2023-09-19T08:24:19.260" v="1220" actId="2696"/>
        <pc:sldMkLst>
          <pc:docMk/>
          <pc:sldMk cId="1672910353" sldId="307"/>
        </pc:sldMkLst>
      </pc:sldChg>
      <pc:sldChg chg="add del">
        <pc:chgData name="Milja Mansukoski" userId="22e714ab-aeae-46f9-a966-7bc688c09df3" providerId="ADAL" clId="{1A0309FE-7E4A-4D1F-9FFE-CF4B0129CE54}" dt="2023-09-19T08:23:45.057" v="1219" actId="2696"/>
        <pc:sldMkLst>
          <pc:docMk/>
          <pc:sldMk cId="522537847" sldId="308"/>
        </pc:sldMkLst>
      </pc:sldChg>
    </pc:docChg>
  </pc:docChgLst>
  <pc:docChgLst>
    <pc:chgData name="Suvi Aho" userId="S::suvi.aho@pirkanmaa.fi::ed6430f5-1ae8-47b9-9b6a-f20d1ff260c5" providerId="AD" clId="Web-{BD908BA1-52C6-4E21-8C4B-06EF5E314BCD}"/>
    <pc:docChg chg="modSld">
      <pc:chgData name="Suvi Aho" userId="S::suvi.aho@pirkanmaa.fi::ed6430f5-1ae8-47b9-9b6a-f20d1ff260c5" providerId="AD" clId="Web-{BD908BA1-52C6-4E21-8C4B-06EF5E314BCD}" dt="2023-09-19T06:17:50.927" v="18" actId="20577"/>
      <pc:docMkLst>
        <pc:docMk/>
      </pc:docMkLst>
      <pc:sldChg chg="modSp">
        <pc:chgData name="Suvi Aho" userId="S::suvi.aho@pirkanmaa.fi::ed6430f5-1ae8-47b9-9b6a-f20d1ff260c5" providerId="AD" clId="Web-{BD908BA1-52C6-4E21-8C4B-06EF5E314BCD}" dt="2023-09-19T06:17:50.927" v="18" actId="20577"/>
        <pc:sldMkLst>
          <pc:docMk/>
          <pc:sldMk cId="3502665882" sldId="305"/>
        </pc:sldMkLst>
        <pc:spChg chg="mod">
          <ac:chgData name="Suvi Aho" userId="S::suvi.aho@pirkanmaa.fi::ed6430f5-1ae8-47b9-9b6a-f20d1ff260c5" providerId="AD" clId="Web-{BD908BA1-52C6-4E21-8C4B-06EF5E314BCD}" dt="2023-09-19T06:17:50.927" v="18" actId="20577"/>
          <ac:spMkLst>
            <pc:docMk/>
            <pc:sldMk cId="3502665882" sldId="305"/>
            <ac:spMk id="49" creationId="{1D53E75A-C55C-B5A1-CB7F-DD47288DB228}"/>
          </ac:spMkLst>
        </pc:spChg>
      </pc:sldChg>
    </pc:docChg>
  </pc:docChgLst>
  <pc:docChgLst>
    <pc:chgData name="Milja Mansukoski" userId="S::milja.mansukoski@pirkanmaa.fi::22e714ab-aeae-46f9-a966-7bc688c09df3" providerId="AD" clId="Web-{78DE2E01-769B-29DD-6612-B0154F4012C7}"/>
    <pc:docChg chg="delSld modSld sldOrd">
      <pc:chgData name="Milja Mansukoski" userId="S::milja.mansukoski@pirkanmaa.fi::22e714ab-aeae-46f9-a966-7bc688c09df3" providerId="AD" clId="Web-{78DE2E01-769B-29DD-6612-B0154F4012C7}" dt="2023-09-19T08:26:54.877" v="205" actId="20577"/>
      <pc:docMkLst>
        <pc:docMk/>
      </pc:docMkLst>
      <pc:sldChg chg="modSp delCm modCm">
        <pc:chgData name="Milja Mansukoski" userId="S::milja.mansukoski@pirkanmaa.fi::22e714ab-aeae-46f9-a966-7bc688c09df3" providerId="AD" clId="Web-{78DE2E01-769B-29DD-6612-B0154F4012C7}" dt="2023-09-19T07:46:11.276" v="3" actId="20577"/>
        <pc:sldMkLst>
          <pc:docMk/>
          <pc:sldMk cId="655838971" sldId="257"/>
        </pc:sldMkLst>
        <pc:spChg chg="mod">
          <ac:chgData name="Milja Mansukoski" userId="S::milja.mansukoski@pirkanmaa.fi::22e714ab-aeae-46f9-a966-7bc688c09df3" providerId="AD" clId="Web-{78DE2E01-769B-29DD-6612-B0154F4012C7}" dt="2023-09-19T07:46:11.276" v="3" actId="20577"/>
          <ac:spMkLst>
            <pc:docMk/>
            <pc:sldMk cId="655838971" sldId="257"/>
            <ac:spMk id="5" creationId="{7029AE41-F8D2-4A30-BDF9-54B8552140B7}"/>
          </ac:spMkLst>
        </pc:spChg>
      </pc:sldChg>
      <pc:sldChg chg="del">
        <pc:chgData name="Milja Mansukoski" userId="S::milja.mansukoski@pirkanmaa.fi::22e714ab-aeae-46f9-a966-7bc688c09df3" providerId="AD" clId="Web-{78DE2E01-769B-29DD-6612-B0154F4012C7}" dt="2023-09-19T07:55:35.407" v="139"/>
        <pc:sldMkLst>
          <pc:docMk/>
          <pc:sldMk cId="2384150697" sldId="263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40"/>
        <pc:sldMkLst>
          <pc:docMk/>
          <pc:sldMk cId="187622057" sldId="264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50"/>
        <pc:sldMkLst>
          <pc:docMk/>
          <pc:sldMk cId="183209189" sldId="265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49"/>
        <pc:sldMkLst>
          <pc:docMk/>
          <pc:sldMk cId="2790159118" sldId="268"/>
        </pc:sldMkLst>
      </pc:sldChg>
      <pc:sldChg chg="modSp">
        <pc:chgData name="Milja Mansukoski" userId="S::milja.mansukoski@pirkanmaa.fi::22e714ab-aeae-46f9-a966-7bc688c09df3" providerId="AD" clId="Web-{78DE2E01-769B-29DD-6612-B0154F4012C7}" dt="2023-09-19T08:00:23.777" v="204" actId="20577"/>
        <pc:sldMkLst>
          <pc:docMk/>
          <pc:sldMk cId="3740292330" sldId="271"/>
        </pc:sldMkLst>
        <pc:spChg chg="mod">
          <ac:chgData name="Milja Mansukoski" userId="S::milja.mansukoski@pirkanmaa.fi::22e714ab-aeae-46f9-a966-7bc688c09df3" providerId="AD" clId="Web-{78DE2E01-769B-29DD-6612-B0154F4012C7}" dt="2023-09-19T07:59:58.995" v="201" actId="14100"/>
          <ac:spMkLst>
            <pc:docMk/>
            <pc:sldMk cId="3740292330" sldId="271"/>
            <ac:spMk id="3" creationId="{89F229EC-4600-6DB3-BE6F-3BFC3A13C165}"/>
          </ac:spMkLst>
        </pc:spChg>
        <pc:spChg chg="mod">
          <ac:chgData name="Milja Mansukoski" userId="S::milja.mansukoski@pirkanmaa.fi::22e714ab-aeae-46f9-a966-7bc688c09df3" providerId="AD" clId="Web-{78DE2E01-769B-29DD-6612-B0154F4012C7}" dt="2023-09-19T08:00:23.777" v="204" actId="20577"/>
          <ac:spMkLst>
            <pc:docMk/>
            <pc:sldMk cId="3740292330" sldId="271"/>
            <ac:spMk id="4" creationId="{F4280EBF-47E9-18C1-D16F-966D252843CF}"/>
          </ac:spMkLst>
        </pc:spChg>
        <pc:spChg chg="mod">
          <ac:chgData name="Milja Mansukoski" userId="S::milja.mansukoski@pirkanmaa.fi::22e714ab-aeae-46f9-a966-7bc688c09df3" providerId="AD" clId="Web-{78DE2E01-769B-29DD-6612-B0154F4012C7}" dt="2023-09-19T07:59:13.775" v="187" actId="1076"/>
          <ac:spMkLst>
            <pc:docMk/>
            <pc:sldMk cId="3740292330" sldId="271"/>
            <ac:spMk id="5" creationId="{E7636C76-7FEF-0D6B-BE82-5F620B544CDD}"/>
          </ac:spMkLst>
        </pc:spChg>
      </pc:sldChg>
      <pc:sldChg chg="del">
        <pc:chgData name="Milja Mansukoski" userId="S::milja.mansukoski@pirkanmaa.fi::22e714ab-aeae-46f9-a966-7bc688c09df3" providerId="AD" clId="Web-{78DE2E01-769B-29DD-6612-B0154F4012C7}" dt="2023-09-19T07:55:35.407" v="148"/>
        <pc:sldMkLst>
          <pc:docMk/>
          <pc:sldMk cId="4238459923" sldId="274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47"/>
        <pc:sldMkLst>
          <pc:docMk/>
          <pc:sldMk cId="1614385866" sldId="275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46"/>
        <pc:sldMkLst>
          <pc:docMk/>
          <pc:sldMk cId="3854415244" sldId="276"/>
        </pc:sldMkLst>
      </pc:sldChg>
      <pc:sldChg chg="addSp delSp modSp">
        <pc:chgData name="Milja Mansukoski" userId="S::milja.mansukoski@pirkanmaa.fi::22e714ab-aeae-46f9-a966-7bc688c09df3" providerId="AD" clId="Web-{78DE2E01-769B-29DD-6612-B0154F4012C7}" dt="2023-09-19T07:54:52.999" v="133"/>
        <pc:sldMkLst>
          <pc:docMk/>
          <pc:sldMk cId="2018787725" sldId="277"/>
        </pc:sldMkLst>
        <pc:spChg chg="del mod">
          <ac:chgData name="Milja Mansukoski" userId="S::milja.mansukoski@pirkanmaa.fi::22e714ab-aeae-46f9-a966-7bc688c09df3" providerId="AD" clId="Web-{78DE2E01-769B-29DD-6612-B0154F4012C7}" dt="2023-09-19T07:54:52.999" v="133"/>
          <ac:spMkLst>
            <pc:docMk/>
            <pc:sldMk cId="2018787725" sldId="277"/>
            <ac:spMk id="3" creationId="{55E6D49D-4CBE-1E0E-8B4F-4221DF1FC1FD}"/>
          </ac:spMkLst>
        </pc:spChg>
        <pc:spChg chg="del">
          <ac:chgData name="Milja Mansukoski" userId="S::milja.mansukoski@pirkanmaa.fi::22e714ab-aeae-46f9-a966-7bc688c09df3" providerId="AD" clId="Web-{78DE2E01-769B-29DD-6612-B0154F4012C7}" dt="2023-09-19T07:54:28.217" v="131"/>
          <ac:spMkLst>
            <pc:docMk/>
            <pc:sldMk cId="2018787725" sldId="277"/>
            <ac:spMk id="5" creationId="{ABB4D3B9-93B9-1DF4-2090-1EAA4F1C24C7}"/>
          </ac:spMkLst>
        </pc:spChg>
        <pc:picChg chg="add mod ord">
          <ac:chgData name="Milja Mansukoski" userId="S::milja.mansukoski@pirkanmaa.fi::22e714ab-aeae-46f9-a966-7bc688c09df3" providerId="AD" clId="Web-{78DE2E01-769B-29DD-6612-B0154F4012C7}" dt="2023-09-19T07:54:28.217" v="131"/>
          <ac:picMkLst>
            <pc:docMk/>
            <pc:sldMk cId="2018787725" sldId="277"/>
            <ac:picMk id="2" creationId="{609217C6-D1C6-5440-3464-18B57C138ACC}"/>
          </ac:picMkLst>
        </pc:picChg>
      </pc:sldChg>
      <pc:sldChg chg="del">
        <pc:chgData name="Milja Mansukoski" userId="S::milja.mansukoski@pirkanmaa.fi::22e714ab-aeae-46f9-a966-7bc688c09df3" providerId="AD" clId="Web-{78DE2E01-769B-29DD-6612-B0154F4012C7}" dt="2023-09-19T07:55:35.407" v="141"/>
        <pc:sldMkLst>
          <pc:docMk/>
          <pc:sldMk cId="4132918627" sldId="278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36"/>
        <pc:sldMkLst>
          <pc:docMk/>
          <pc:sldMk cId="1407666511" sldId="281"/>
        </pc:sldMkLst>
      </pc:sldChg>
      <pc:sldChg chg="modSp">
        <pc:chgData name="Milja Mansukoski" userId="S::milja.mansukoski@pirkanmaa.fi::22e714ab-aeae-46f9-a966-7bc688c09df3" providerId="AD" clId="Web-{78DE2E01-769B-29DD-6612-B0154F4012C7}" dt="2023-09-19T08:26:54.877" v="205" actId="20577"/>
        <pc:sldMkLst>
          <pc:docMk/>
          <pc:sldMk cId="507179670" sldId="282"/>
        </pc:sldMkLst>
        <pc:spChg chg="mod">
          <ac:chgData name="Milja Mansukoski" userId="S::milja.mansukoski@pirkanmaa.fi::22e714ab-aeae-46f9-a966-7bc688c09df3" providerId="AD" clId="Web-{78DE2E01-769B-29DD-6612-B0154F4012C7}" dt="2023-09-19T08:26:54.877" v="205" actId="20577"/>
          <ac:spMkLst>
            <pc:docMk/>
            <pc:sldMk cId="507179670" sldId="282"/>
            <ac:spMk id="2" creationId="{A7AAF2B3-B8BB-190B-1F73-C0E3A1FB78AF}"/>
          </ac:spMkLst>
        </pc:spChg>
      </pc:sldChg>
      <pc:sldChg chg="del">
        <pc:chgData name="Milja Mansukoski" userId="S::milja.mansukoski@pirkanmaa.fi::22e714ab-aeae-46f9-a966-7bc688c09df3" providerId="AD" clId="Web-{78DE2E01-769B-29DD-6612-B0154F4012C7}" dt="2023-09-19T07:55:35.391" v="135"/>
        <pc:sldMkLst>
          <pc:docMk/>
          <pc:sldMk cId="241298280" sldId="283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38"/>
        <pc:sldMkLst>
          <pc:docMk/>
          <pc:sldMk cId="867690680" sldId="285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37"/>
        <pc:sldMkLst>
          <pc:docMk/>
          <pc:sldMk cId="922024036" sldId="286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45"/>
        <pc:sldMkLst>
          <pc:docMk/>
          <pc:sldMk cId="939875296" sldId="287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44"/>
        <pc:sldMkLst>
          <pc:docMk/>
          <pc:sldMk cId="165221086" sldId="288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43"/>
        <pc:sldMkLst>
          <pc:docMk/>
          <pc:sldMk cId="710490127" sldId="289"/>
        </pc:sldMkLst>
      </pc:sldChg>
      <pc:sldChg chg="del">
        <pc:chgData name="Milja Mansukoski" userId="S::milja.mansukoski@pirkanmaa.fi::22e714ab-aeae-46f9-a966-7bc688c09df3" providerId="AD" clId="Web-{78DE2E01-769B-29DD-6612-B0154F4012C7}" dt="2023-09-19T07:55:35.407" v="142"/>
        <pc:sldMkLst>
          <pc:docMk/>
          <pc:sldMk cId="1163600038" sldId="290"/>
        </pc:sldMkLst>
      </pc:sldChg>
      <pc:sldChg chg="modSp">
        <pc:chgData name="Milja Mansukoski" userId="S::milja.mansukoski@pirkanmaa.fi::22e714ab-aeae-46f9-a966-7bc688c09df3" providerId="AD" clId="Web-{78DE2E01-769B-29DD-6612-B0154F4012C7}" dt="2023-09-19T07:58:58.477" v="186" actId="20577"/>
        <pc:sldMkLst>
          <pc:docMk/>
          <pc:sldMk cId="2272424328" sldId="302"/>
        </pc:sldMkLst>
        <pc:spChg chg="mod">
          <ac:chgData name="Milja Mansukoski" userId="S::milja.mansukoski@pirkanmaa.fi::22e714ab-aeae-46f9-a966-7bc688c09df3" providerId="AD" clId="Web-{78DE2E01-769B-29DD-6612-B0154F4012C7}" dt="2023-09-19T07:58:58.477" v="186" actId="20577"/>
          <ac:spMkLst>
            <pc:docMk/>
            <pc:sldMk cId="2272424328" sldId="302"/>
            <ac:spMk id="3" creationId="{EB6EE35F-6C42-DAC5-F6B2-F4358DAB1ABA}"/>
          </ac:spMkLst>
        </pc:spChg>
        <pc:spChg chg="mod">
          <ac:chgData name="Milja Mansukoski" userId="S::milja.mansukoski@pirkanmaa.fi::22e714ab-aeae-46f9-a966-7bc688c09df3" providerId="AD" clId="Web-{78DE2E01-769B-29DD-6612-B0154F4012C7}" dt="2023-09-19T07:57:41.834" v="168" actId="20577"/>
          <ac:spMkLst>
            <pc:docMk/>
            <pc:sldMk cId="2272424328" sldId="302"/>
            <ac:spMk id="4" creationId="{76E758C7-8741-8031-27BF-1319193E1838}"/>
          </ac:spMkLst>
        </pc:spChg>
      </pc:sldChg>
      <pc:sldChg chg="del">
        <pc:chgData name="Milja Mansukoski" userId="S::milja.mansukoski@pirkanmaa.fi::22e714ab-aeae-46f9-a966-7bc688c09df3" providerId="AD" clId="Web-{78DE2E01-769B-29DD-6612-B0154F4012C7}" dt="2023-09-19T07:55:01.031" v="134"/>
        <pc:sldMkLst>
          <pc:docMk/>
          <pc:sldMk cId="152744518" sldId="304"/>
        </pc:sldMkLst>
      </pc:sldChg>
      <pc:sldChg chg="addSp modSp ord addAnim delAnim">
        <pc:chgData name="Milja Mansukoski" userId="S::milja.mansukoski@pirkanmaa.fi::22e714ab-aeae-46f9-a966-7bc688c09df3" providerId="AD" clId="Web-{78DE2E01-769B-29DD-6612-B0154F4012C7}" dt="2023-09-19T07:56:46.660" v="164"/>
        <pc:sldMkLst>
          <pc:docMk/>
          <pc:sldMk cId="3502665882" sldId="305"/>
        </pc:sldMkLst>
        <pc:spChg chg="add mod">
          <ac:chgData name="Milja Mansukoski" userId="S::milja.mansukoski@pirkanmaa.fi::22e714ab-aeae-46f9-a966-7bc688c09df3" providerId="AD" clId="Web-{78DE2E01-769B-29DD-6612-B0154F4012C7}" dt="2023-09-19T07:56:10.315" v="160" actId="20577"/>
          <ac:spMkLst>
            <pc:docMk/>
            <pc:sldMk cId="3502665882" sldId="305"/>
            <ac:spMk id="3" creationId="{FC0EFB5F-AFD3-8348-6DCE-DB9544B6B8B7}"/>
          </ac:spMkLst>
        </pc:spChg>
        <pc:spChg chg="add mod">
          <ac:chgData name="Milja Mansukoski" userId="S::milja.mansukoski@pirkanmaa.fi::22e714ab-aeae-46f9-a966-7bc688c09df3" providerId="AD" clId="Web-{78DE2E01-769B-29DD-6612-B0154F4012C7}" dt="2023-09-19T07:56:18.752" v="163" actId="20577"/>
          <ac:spMkLst>
            <pc:docMk/>
            <pc:sldMk cId="3502665882" sldId="305"/>
            <ac:spMk id="4" creationId="{DE33996F-48D4-342A-C278-EA266ABB56C0}"/>
          </ac:spMkLst>
        </pc:spChg>
        <pc:spChg chg="mod">
          <ac:chgData name="Milja Mansukoski" userId="S::milja.mansukoski@pirkanmaa.fi::22e714ab-aeae-46f9-a966-7bc688c09df3" providerId="AD" clId="Web-{78DE2E01-769B-29DD-6612-B0154F4012C7}" dt="2023-09-19T07:56:15.190" v="162" actId="20577"/>
          <ac:spMkLst>
            <pc:docMk/>
            <pc:sldMk cId="3502665882" sldId="305"/>
            <ac:spMk id="49" creationId="{1D53E75A-C55C-B5A1-CB7F-DD47288DB228}"/>
          </ac:spMkLst>
        </pc:spChg>
        <pc:grpChg chg="mod">
          <ac:chgData name="Milja Mansukoski" userId="S::milja.mansukoski@pirkanmaa.fi::22e714ab-aeae-46f9-a966-7bc688c09df3" providerId="AD" clId="Web-{78DE2E01-769B-29DD-6612-B0154F4012C7}" dt="2023-09-19T07:50:54.490" v="89" actId="14100"/>
          <ac:grpSpMkLst>
            <pc:docMk/>
            <pc:sldMk cId="3502665882" sldId="305"/>
            <ac:grpSpMk id="38" creationId="{B2732FB6-3D3F-AEA3-6E7F-7BF891E0BB7B}"/>
          </ac:grpSpMkLst>
        </pc:grpChg>
      </pc:sldChg>
    </pc:docChg>
  </pc:docChgLst>
  <pc:docChgLst>
    <pc:chgData name="Suvi Aho" userId="S::suvi.aho@pirkanmaa.fi::ed6430f5-1ae8-47b9-9b6a-f20d1ff260c5" providerId="AD" clId="Web-{2895AD7A-8A92-4585-B559-4958EEB345D6}"/>
    <pc:docChg chg="modSld">
      <pc:chgData name="Suvi Aho" userId="S::suvi.aho@pirkanmaa.fi::ed6430f5-1ae8-47b9-9b6a-f20d1ff260c5" providerId="AD" clId="Web-{2895AD7A-8A92-4585-B559-4958EEB345D6}" dt="2023-09-19T06:11:48.816" v="80" actId="20577"/>
      <pc:docMkLst>
        <pc:docMk/>
      </pc:docMkLst>
      <pc:sldChg chg="modSp">
        <pc:chgData name="Suvi Aho" userId="S::suvi.aho@pirkanmaa.fi::ed6430f5-1ae8-47b9-9b6a-f20d1ff260c5" providerId="AD" clId="Web-{2895AD7A-8A92-4585-B559-4958EEB345D6}" dt="2023-09-19T06:11:48.816" v="80" actId="20577"/>
        <pc:sldMkLst>
          <pc:docMk/>
          <pc:sldMk cId="3502665882" sldId="305"/>
        </pc:sldMkLst>
        <pc:spChg chg="mod">
          <ac:chgData name="Suvi Aho" userId="S::suvi.aho@pirkanmaa.fi::ed6430f5-1ae8-47b9-9b6a-f20d1ff260c5" providerId="AD" clId="Web-{2895AD7A-8A92-4585-B559-4958EEB345D6}" dt="2023-09-19T06:09:53.470" v="52" actId="20577"/>
          <ac:spMkLst>
            <pc:docMk/>
            <pc:sldMk cId="3502665882" sldId="305"/>
            <ac:spMk id="2" creationId="{EBF7A21E-87E4-E079-B8CA-08EC0188CF72}"/>
          </ac:spMkLst>
        </pc:spChg>
        <pc:spChg chg="mod">
          <ac:chgData name="Suvi Aho" userId="S::suvi.aho@pirkanmaa.fi::ed6430f5-1ae8-47b9-9b6a-f20d1ff260c5" providerId="AD" clId="Web-{2895AD7A-8A92-4585-B559-4958EEB345D6}" dt="2023-09-19T06:11:48.816" v="80" actId="20577"/>
          <ac:spMkLst>
            <pc:docMk/>
            <pc:sldMk cId="3502665882" sldId="305"/>
            <ac:spMk id="49" creationId="{1D53E75A-C55C-B5A1-CB7F-DD47288DB228}"/>
          </ac:spMkLst>
        </pc:spChg>
      </pc:sldChg>
    </pc:docChg>
  </pc:docChgLst>
  <pc:docChgLst>
    <pc:chgData name="Milja Mansukoski" userId="S::milja.mansukoski@pirkanmaa.fi::22e714ab-aeae-46f9-a966-7bc688c09df3" providerId="AD" clId="Web-{27947115-B5EB-4877-AC97-6495BC130248}"/>
    <pc:docChg chg="modSld">
      <pc:chgData name="Milja Mansukoski" userId="S::milja.mansukoski@pirkanmaa.fi::22e714ab-aeae-46f9-a966-7bc688c09df3" providerId="AD" clId="Web-{27947115-B5EB-4877-AC97-6495BC130248}" dt="2023-09-19T08:43:49.660" v="8" actId="20577"/>
      <pc:docMkLst>
        <pc:docMk/>
      </pc:docMkLst>
      <pc:sldChg chg="modSp">
        <pc:chgData name="Milja Mansukoski" userId="S::milja.mansukoski@pirkanmaa.fi::22e714ab-aeae-46f9-a966-7bc688c09df3" providerId="AD" clId="Web-{27947115-B5EB-4877-AC97-6495BC130248}" dt="2023-09-19T08:43:49.660" v="8" actId="20577"/>
        <pc:sldMkLst>
          <pc:docMk/>
          <pc:sldMk cId="2853025871" sldId="300"/>
        </pc:sldMkLst>
        <pc:spChg chg="mod">
          <ac:chgData name="Milja Mansukoski" userId="S::milja.mansukoski@pirkanmaa.fi::22e714ab-aeae-46f9-a966-7bc688c09df3" providerId="AD" clId="Web-{27947115-B5EB-4877-AC97-6495BC130248}" dt="2023-09-19T08:43:44.504" v="6" actId="20577"/>
          <ac:spMkLst>
            <pc:docMk/>
            <pc:sldMk cId="2853025871" sldId="300"/>
            <ac:spMk id="5" creationId="{078D894F-EB72-85FA-66B7-CE3E4BEFD786}"/>
          </ac:spMkLst>
        </pc:spChg>
        <pc:spChg chg="mod">
          <ac:chgData name="Milja Mansukoski" userId="S::milja.mansukoski@pirkanmaa.fi::22e714ab-aeae-46f9-a966-7bc688c09df3" providerId="AD" clId="Web-{27947115-B5EB-4877-AC97-6495BC130248}" dt="2023-09-19T08:43:47.129" v="7" actId="20577"/>
          <ac:spMkLst>
            <pc:docMk/>
            <pc:sldMk cId="2853025871" sldId="300"/>
            <ac:spMk id="6" creationId="{8268BF95-EFD3-A519-C97E-1CEDC8EF74F2}"/>
          </ac:spMkLst>
        </pc:spChg>
        <pc:spChg chg="mod">
          <ac:chgData name="Milja Mansukoski" userId="S::milja.mansukoski@pirkanmaa.fi::22e714ab-aeae-46f9-a966-7bc688c09df3" providerId="AD" clId="Web-{27947115-B5EB-4877-AC97-6495BC130248}" dt="2023-09-19T08:43:49.660" v="8" actId="20577"/>
          <ac:spMkLst>
            <pc:docMk/>
            <pc:sldMk cId="2853025871" sldId="300"/>
            <ac:spMk id="7" creationId="{EA385077-3A14-E62E-CA41-80C51DAC8EF1}"/>
          </ac:spMkLst>
        </pc:spChg>
      </pc:sldChg>
      <pc:sldChg chg="modSp">
        <pc:chgData name="Milja Mansukoski" userId="S::milja.mansukoski@pirkanmaa.fi::22e714ab-aeae-46f9-a966-7bc688c09df3" providerId="AD" clId="Web-{27947115-B5EB-4877-AC97-6495BC130248}" dt="2023-09-19T08:43:35.894" v="5" actId="20577"/>
        <pc:sldMkLst>
          <pc:docMk/>
          <pc:sldMk cId="3502665882" sldId="305"/>
        </pc:sldMkLst>
        <pc:spChg chg="mod">
          <ac:chgData name="Milja Mansukoski" userId="S::milja.mansukoski@pirkanmaa.fi::22e714ab-aeae-46f9-a966-7bc688c09df3" providerId="AD" clId="Web-{27947115-B5EB-4877-AC97-6495BC130248}" dt="2023-09-19T08:43:31.691" v="3" actId="20577"/>
          <ac:spMkLst>
            <pc:docMk/>
            <pc:sldMk cId="3502665882" sldId="305"/>
            <ac:spMk id="3" creationId="{FC0EFB5F-AFD3-8348-6DCE-DB9544B6B8B7}"/>
          </ac:spMkLst>
        </pc:spChg>
        <pc:spChg chg="mod">
          <ac:chgData name="Milja Mansukoski" userId="S::milja.mansukoski@pirkanmaa.fi::22e714ab-aeae-46f9-a966-7bc688c09df3" providerId="AD" clId="Web-{27947115-B5EB-4877-AC97-6495BC130248}" dt="2023-09-19T08:43:35.894" v="5" actId="20577"/>
          <ac:spMkLst>
            <pc:docMk/>
            <pc:sldMk cId="3502665882" sldId="305"/>
            <ac:spMk id="4" creationId="{DE33996F-48D4-342A-C278-EA266ABB56C0}"/>
          </ac:spMkLst>
        </pc:spChg>
        <pc:spChg chg="mod">
          <ac:chgData name="Milja Mansukoski" userId="S::milja.mansukoski@pirkanmaa.fi::22e714ab-aeae-46f9-a966-7bc688c09df3" providerId="AD" clId="Web-{27947115-B5EB-4877-AC97-6495BC130248}" dt="2023-09-19T08:43:27.035" v="1" actId="20577"/>
          <ac:spMkLst>
            <pc:docMk/>
            <pc:sldMk cId="3502665882" sldId="305"/>
            <ac:spMk id="49" creationId="{1D53E75A-C55C-B5A1-CB7F-DD47288DB2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8FA9C-64CE-4D4F-B0F5-AFA78A8EB314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2939-C6D5-4A3D-A2DC-403EE2F68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43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B2939-C6D5-4A3D-A2DC-403EE2F68CF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24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B2939-C6D5-4A3D-A2DC-403EE2F68CF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758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2F46D1B2-F7E9-9F18-5182-85D9A8450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894" y="1888844"/>
            <a:ext cx="10632141" cy="3230003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14500" spc="-450" baseline="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93" y="5154705"/>
            <a:ext cx="10632141" cy="829236"/>
          </a:xfr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2" name="Kuva 11" descr="innokaupungit logo">
            <a:extLst>
              <a:ext uri="{FF2B5EF4-FFF2-40B4-BE49-F238E27FC236}">
                <a16:creationId xmlns:a16="http://schemas.microsoft.com/office/drawing/2014/main" id="{41AE180D-72E9-04CF-64E1-9DFBB1B1A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882" y="885825"/>
            <a:ext cx="2038346" cy="319834"/>
          </a:xfrm>
          <a:prstGeom prst="rect">
            <a:avLst/>
          </a:prstGeom>
        </p:spPr>
      </p:pic>
      <p:pic>
        <p:nvPicPr>
          <p:cNvPr id="15" name="Kuva 14" descr="lippu Euroopan unionin osarahoittama">
            <a:extLst>
              <a:ext uri="{FF2B5EF4-FFF2-40B4-BE49-F238E27FC236}">
                <a16:creationId xmlns:a16="http://schemas.microsoft.com/office/drawing/2014/main" id="{BD985083-843E-111E-2D56-80F6D41B8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4" y="6227637"/>
            <a:ext cx="1900516" cy="3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v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CBE3CD3-0396-60DE-2309-57D4C27B00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81" y="1367028"/>
            <a:ext cx="3272119" cy="1226058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10000">
                <a:latin typeface="+mj-lt"/>
              </a:defRPr>
            </a:lvl1pPr>
          </a:lstStyle>
          <a:p>
            <a:pPr lvl="0"/>
            <a:r>
              <a:rPr lang="fi-FI"/>
              <a:t>XXX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5EE85B7-5683-122A-43EC-24064A9553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727" y="1367028"/>
            <a:ext cx="3272119" cy="1226058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10000">
                <a:latin typeface="+mj-lt"/>
              </a:defRPr>
            </a:lvl1pPr>
          </a:lstStyle>
          <a:p>
            <a:pPr lvl="0"/>
            <a:r>
              <a:rPr lang="fi-FI"/>
              <a:t>XXX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D044B92-25FB-D138-2343-061E47E4E1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8973" y="1367028"/>
            <a:ext cx="3272119" cy="1226058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10000">
                <a:latin typeface="+mj-lt"/>
              </a:defRPr>
            </a:lvl1pPr>
          </a:lstStyle>
          <a:p>
            <a:pPr lvl="0"/>
            <a:r>
              <a:rPr lang="fi-FI"/>
              <a:t>XXX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31CED44C-30C0-AF5B-D843-B97071B06A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6481" y="2702052"/>
            <a:ext cx="3272119" cy="2907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E0A60571-511B-69AA-D1F4-71545249D4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727" y="2702052"/>
            <a:ext cx="3272119" cy="2907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C940F6F8-2124-99CA-6E5F-26703BB54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8973" y="2702052"/>
            <a:ext cx="3272119" cy="2907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2155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innokaupungit logo">
            <a:extLst>
              <a:ext uri="{FF2B5EF4-FFF2-40B4-BE49-F238E27FC236}">
                <a16:creationId xmlns:a16="http://schemas.microsoft.com/office/drawing/2014/main" id="{77B62EE7-0CA6-8550-B636-FD25FDE4D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7"/>
            <a:ext cx="49841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04" y="1825625"/>
            <a:ext cx="49841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07F505-1DDE-99DF-5D95-9CB7AEBCB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2400" y="6228000"/>
            <a:ext cx="1900800" cy="399600"/>
          </a:xfr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748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093" y="979207"/>
            <a:ext cx="49841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16" y="1825625"/>
            <a:ext cx="49841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7B62EE7-0CA6-8550-B636-FD25FDE4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9" cy="6858000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07F505-1DDE-99DF-5D95-9CB7AEBCB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400" y="6512400"/>
            <a:ext cx="968400" cy="15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6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innokaupungit logo">
            <a:extLst>
              <a:ext uri="{FF2B5EF4-FFF2-40B4-BE49-F238E27FC236}">
                <a16:creationId xmlns:a16="http://schemas.microsoft.com/office/drawing/2014/main" id="{77B62EE7-0CA6-8550-B636-FD25FDE4D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237" y="763524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07F505-1DDE-99DF-5D95-9CB7AEBCB3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400" y="6512400"/>
            <a:ext cx="968400" cy="15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D1934CF-39B8-305B-4B23-7E430D7A05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045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5766451E-DB5C-7666-7CEC-632402A024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62857" y="763524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4337FA2-9815-A2E2-F0EE-C41EDA660A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8665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2A269B1-E69F-77FD-BC73-BD56C592AA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66761" y="763524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62325F87-D67D-8CE2-A2BB-0FD164E9FD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2569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E9D6C3F-37CF-721A-E437-4F869DBEB5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5237" y="3433572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0E22C75-6D76-5129-399F-8EEE2D7716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1045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A1A7311-3989-0F23-0F2F-E1F4F8976D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62857" y="3433572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F4339A79-742E-386A-C2D7-013E0CA4C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58665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BF4B83B9-684B-4E8B-46B9-D3115B565BC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66761" y="3433572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3" name="Tekstin paikkamerkki 10">
            <a:extLst>
              <a:ext uri="{FF2B5EF4-FFF2-40B4-BE49-F238E27FC236}">
                <a16:creationId xmlns:a16="http://schemas.microsoft.com/office/drawing/2014/main" id="{50F2F023-0068-C06A-6E39-4FE4E29EF9C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62569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3331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B62EE7-0CA6-8550-B636-FD25FDE4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07F505-1DDE-99DF-5D95-9CB7AEBCB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400" y="6512400"/>
            <a:ext cx="968400" cy="15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30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ma lyh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79207"/>
            <a:ext cx="5425439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B44D570-2BF8-38CD-3656-93D2A69C6B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1" y="2651125"/>
            <a:ext cx="5423802" cy="35353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5" y="749808"/>
            <a:ext cx="4576573" cy="5358384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79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ma pitk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64907"/>
            <a:ext cx="5425439" cy="524981"/>
          </a:xfr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5" y="749808"/>
            <a:ext cx="4576573" cy="535838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C1A3B99-99A4-B46C-5682-3F9EEB6D32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1531938"/>
            <a:ext cx="5425439" cy="46545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73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EBA2959-2915-2AE1-8183-B12DD053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7"/>
            <a:ext cx="46236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3C0B659-1CE0-80A3-7DEA-7C518F6D9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2" y="2692908"/>
            <a:ext cx="4623625" cy="34846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32358" y="979206"/>
            <a:ext cx="5007954" cy="5198393"/>
          </a:xfrm>
        </p:spPr>
        <p:txBody>
          <a:bodyPr anchor="ctr" anchorCtr="0"/>
          <a:lstStyle>
            <a:lvl1pPr marL="0" indent="0" algn="ctr">
              <a:buFont typeface="+mj-lt"/>
              <a:buNone/>
              <a:defRPr sz="2500"/>
            </a:lvl1pPr>
          </a:lstStyle>
          <a:p>
            <a:pPr lvl="0"/>
            <a:r>
              <a:rPr lang="fi-FI"/>
              <a:t>Lisää kaavio tai taulukko</a:t>
            </a:r>
          </a:p>
        </p:txBody>
      </p:sp>
    </p:spTree>
    <p:extLst>
      <p:ext uri="{BB962C8B-B14F-4D97-AF65-F5344CB8AC3E}">
        <p14:creationId xmlns:p14="http://schemas.microsoft.com/office/powerpoint/2010/main" val="287296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979207"/>
            <a:ext cx="5060578" cy="7420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922929"/>
            <a:ext cx="5060578" cy="3873034"/>
          </a:xfrm>
        </p:spPr>
        <p:txBody>
          <a:bodyPr/>
          <a:lstStyle>
            <a:lvl1pPr marL="358775" indent="-358775">
              <a:buFont typeface="+mj-lt"/>
              <a:buAutoNum type="arabicPeriod"/>
              <a:defRPr sz="25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45A29D8-3876-A989-F99C-0AF0CF7BE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8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rgbClr val="FEF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894" y="1888844"/>
            <a:ext cx="10632141" cy="3230003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14500" spc="-450" baseline="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93" y="5154705"/>
            <a:ext cx="10632141" cy="829236"/>
          </a:xfr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2" name="Kuva 11" descr="innokaupungit logo">
            <a:extLst>
              <a:ext uri="{FF2B5EF4-FFF2-40B4-BE49-F238E27FC236}">
                <a16:creationId xmlns:a16="http://schemas.microsoft.com/office/drawing/2014/main" id="{41AE180D-72E9-04CF-64E1-9DFBB1B1A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82" y="885825"/>
            <a:ext cx="2038346" cy="319834"/>
          </a:xfrm>
          <a:prstGeom prst="rect">
            <a:avLst/>
          </a:prstGeom>
        </p:spPr>
      </p:pic>
      <p:pic>
        <p:nvPicPr>
          <p:cNvPr id="4" name="Kuva 3" descr="lippu Euroopan unionin osarahoittama">
            <a:extLst>
              <a:ext uri="{FF2B5EF4-FFF2-40B4-BE49-F238E27FC236}">
                <a16:creationId xmlns:a16="http://schemas.microsoft.com/office/drawing/2014/main" id="{8D366156-1052-C22C-CBEB-38F4FB4F33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4" y="6227637"/>
            <a:ext cx="1900516" cy="3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2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">
    <p:bg>
      <p:bgPr>
        <a:solidFill>
          <a:srgbClr val="FEF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435608"/>
            <a:ext cx="9185148" cy="3328415"/>
          </a:xfrm>
        </p:spPr>
        <p:txBody>
          <a:bodyPr anchor="ctr" anchorCtr="0"/>
          <a:lstStyle>
            <a:lvl1pPr>
              <a:defRPr sz="4500" spc="-70" baseline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55E66E0-8A7C-0D59-515F-6CE73B9CC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0188" y="4764023"/>
            <a:ext cx="9191625" cy="411353"/>
          </a:xfrm>
        </p:spPr>
        <p:txBody>
          <a:bodyPr/>
          <a:lstStyle>
            <a:lvl1pPr marL="0" indent="0">
              <a:buNone/>
              <a:defRPr sz="1500">
                <a:latin typeface="Outfit SemiBold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Etunimi Sukunimi</a:t>
            </a:r>
          </a:p>
        </p:txBody>
      </p:sp>
      <p:pic>
        <p:nvPicPr>
          <p:cNvPr id="11" name="Kuva 10" descr="innokaupungit logo">
            <a:extLst>
              <a:ext uri="{FF2B5EF4-FFF2-40B4-BE49-F238E27FC236}">
                <a16:creationId xmlns:a16="http://schemas.microsoft.com/office/drawing/2014/main" id="{2D2699C6-9D50-EC4C-0EBE-6A04D5EE3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4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1">
    <p:bg>
      <p:bgPr>
        <a:solidFill>
          <a:srgbClr val="368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72F2E25-DD16-16F2-4AD2-B8E8A5063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8601" y="6513948"/>
            <a:ext cx="966785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B7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FE9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617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F3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051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 descr="innokaupungit logo">
            <a:extLst>
              <a:ext uri="{FF2B5EF4-FFF2-40B4-BE49-F238E27FC236}">
                <a16:creationId xmlns:a16="http://schemas.microsoft.com/office/drawing/2014/main" id="{228FBA97-576A-3D51-4B93-A2AF55415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 1">
    <p:bg>
      <p:bgPr>
        <a:solidFill>
          <a:srgbClr val="FEF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93D5A852-39AD-EFA2-D48D-DECED01EE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4" y="6227637"/>
            <a:ext cx="1900516" cy="398719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66A2253-740A-89C3-AE60-6ADCF1E08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439" y="5024628"/>
            <a:ext cx="5762561" cy="1509078"/>
          </a:xfrm>
        </p:spPr>
        <p:txBody>
          <a:bodyPr anchor="b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6D96C58-5437-F76A-B2F8-1936F8956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0572" y="2837102"/>
            <a:ext cx="7612380" cy="11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65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7A4029F-B7AE-D3AC-22B7-AF1E74C6A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3D5A852-39AD-EFA2-D48D-DECED01EE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4" y="6227637"/>
            <a:ext cx="1900516" cy="398719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66A2253-740A-89C3-AE60-6ADCF1E08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439" y="5024628"/>
            <a:ext cx="5762561" cy="1509078"/>
          </a:xfrm>
        </p:spPr>
        <p:txBody>
          <a:bodyPr anchor="b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6D96C58-5437-F76A-B2F8-1936F8956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0572" y="2837102"/>
            <a:ext cx="7612380" cy="11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40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B7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15C6263-B763-500F-3560-FBBB6CEEB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7000">
                <a:srgbClr val="454545">
                  <a:alpha val="34000"/>
                </a:srgbClr>
              </a:gs>
              <a:gs pos="84000">
                <a:schemeClr val="bg1">
                  <a:alpha val="0"/>
                  <a:lumMod val="19000"/>
                </a:schemeClr>
              </a:gs>
              <a:gs pos="0">
                <a:srgbClr val="292929">
                  <a:alpha val="64000"/>
                  <a:lumMod val="29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894" y="1888844"/>
            <a:ext cx="10632141" cy="3230003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14500" spc="-450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93" y="5154705"/>
            <a:ext cx="10632141" cy="829236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1AE180D-72E9-04CF-64E1-9DFBB1B1A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1882" y="885825"/>
            <a:ext cx="2038345" cy="319834"/>
          </a:xfrm>
          <a:prstGeom prst="rect">
            <a:avLst/>
          </a:prstGeom>
        </p:spPr>
      </p:pic>
      <p:pic>
        <p:nvPicPr>
          <p:cNvPr id="4" name="Kuva 3" descr="lippu Euroopan unionin osarahoittama">
            <a:extLst>
              <a:ext uri="{FF2B5EF4-FFF2-40B4-BE49-F238E27FC236}">
                <a16:creationId xmlns:a16="http://schemas.microsoft.com/office/drawing/2014/main" id="{F6BBB58A-232E-E950-5023-EAEA4CC9CD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4" y="6227637"/>
            <a:ext cx="1900516" cy="3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innokaupungit logo">
            <a:extLst>
              <a:ext uri="{FF2B5EF4-FFF2-40B4-BE49-F238E27FC236}">
                <a16:creationId xmlns:a16="http://schemas.microsoft.com/office/drawing/2014/main" id="{1C4B7EFF-218B-2294-87E4-425A38EE0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2303929"/>
            <a:ext cx="4671793" cy="38730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0DF35B-997F-61FE-E5A0-E4E1169875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9252" y="2303929"/>
            <a:ext cx="4671793" cy="38730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10" name="Kuva 9" descr="innokaupungit logo">
            <a:extLst>
              <a:ext uri="{FF2B5EF4-FFF2-40B4-BE49-F238E27FC236}">
                <a16:creationId xmlns:a16="http://schemas.microsoft.com/office/drawing/2014/main" id="{0EBD9A0E-6454-C2AB-B1CD-5664221B2B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7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ai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DBFBD3-69C2-523F-CF9D-92FB74B77FE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57518" y="2372868"/>
            <a:ext cx="4687505" cy="530352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3063240"/>
            <a:ext cx="4671793" cy="31137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9F1EB3B-6D75-B7A9-4A27-36C6E1371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372868"/>
            <a:ext cx="4665045" cy="530352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0DF35B-997F-61FE-E5A0-E4E1169875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9252" y="3063240"/>
            <a:ext cx="4671793" cy="31137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F12C67D-2F6B-6709-68BA-C74B0BF2E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5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7CD2357-F3BC-B30C-E989-B47857015E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3800"/>
            </a:lvl1pPr>
          </a:lstStyle>
          <a:p>
            <a:pPr lvl="0"/>
            <a:r>
              <a:rPr lang="fi-FI"/>
              <a:t>X.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CBE3CD3-0396-60DE-2309-57D4C27B00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9636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95EE4A3-1EEE-DAF6-CB3F-EF13A66EC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009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3800"/>
            </a:lvl1pPr>
          </a:lstStyle>
          <a:p>
            <a:pPr lvl="0"/>
            <a:r>
              <a:rPr lang="fi-FI"/>
              <a:t>X.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5EE85B7-5683-122A-43EC-24064A955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5882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62D980-0BEC-2EEC-7572-D51C0B6CD2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727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8A90B2B5-3A1E-6A4B-B7F6-A1A4B5C4AB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9255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3800"/>
            </a:lvl1pPr>
          </a:lstStyle>
          <a:p>
            <a:pPr lvl="0"/>
            <a:r>
              <a:rPr lang="fi-FI"/>
              <a:t>X.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D044B92-25FB-D138-2343-061E47E4E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72128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836D97-6B80-B98A-A122-4F02F8802E0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78973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32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7CD2357-F3BC-B30C-E989-B47857015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95EE4A3-1EEE-DAF6-CB3F-EF13A66E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009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8A90B2B5-3A1E-6A4B-B7F6-A1A4B5C4A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9255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2E0E44AC-C7EE-0E9B-F304-10FB85EA0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860" y="2684945"/>
            <a:ext cx="720000" cy="720000"/>
          </a:xfrm>
          <a:noFill/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23AC6F0-DEC1-82CC-13B8-B445DC27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97908" y="2684945"/>
            <a:ext cx="720000" cy="720000"/>
          </a:xfrm>
          <a:noFill/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1472F50-A7BB-ECFA-2923-51C8E4598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06384" y="2684945"/>
            <a:ext cx="720000" cy="720000"/>
          </a:xfrm>
          <a:noFill/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CBE3CD3-0396-60DE-2309-57D4C27B00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9636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5EE85B7-5683-122A-43EC-24064A955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5882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62D980-0BEC-2EEC-7572-D51C0B6CD2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727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D044B92-25FB-D138-2343-061E47E4E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72128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836D97-6B80-B98A-A122-4F02F8802E0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78973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4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lippu Euroopan unionin osarahoittama">
            <a:extLst>
              <a:ext uri="{FF2B5EF4-FFF2-40B4-BE49-F238E27FC236}">
                <a16:creationId xmlns:a16="http://schemas.microsoft.com/office/drawing/2014/main" id="{6F920573-31FD-3124-5E92-1893E16DB47C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4" y="6227637"/>
            <a:ext cx="1900516" cy="39871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7"/>
            <a:ext cx="10668001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481" y="2303929"/>
            <a:ext cx="10668001" cy="3873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19.9.2023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innokaupungit logo">
            <a:extLst>
              <a:ext uri="{FF2B5EF4-FFF2-40B4-BE49-F238E27FC236}">
                <a16:creationId xmlns:a16="http://schemas.microsoft.com/office/drawing/2014/main" id="{0B4D7588-2C7C-D79E-8B4B-DE80B950787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50" r:id="rId4"/>
    <p:sldLayoutId id="2147483669" r:id="rId5"/>
    <p:sldLayoutId id="2147483667" r:id="rId6"/>
    <p:sldLayoutId id="2147483668" r:id="rId7"/>
    <p:sldLayoutId id="2147483670" r:id="rId8"/>
    <p:sldLayoutId id="2147483672" r:id="rId9"/>
    <p:sldLayoutId id="2147483673" r:id="rId10"/>
    <p:sldLayoutId id="2147483660" r:id="rId11"/>
    <p:sldLayoutId id="2147483661" r:id="rId12"/>
    <p:sldLayoutId id="2147483674" r:id="rId13"/>
    <p:sldLayoutId id="2147483678" r:id="rId14"/>
    <p:sldLayoutId id="2147483681" r:id="rId15"/>
    <p:sldLayoutId id="2147483675" r:id="rId16"/>
    <p:sldLayoutId id="2147483677" r:id="rId17"/>
    <p:sldLayoutId id="2147483679" r:id="rId18"/>
    <p:sldLayoutId id="2147483671" r:id="rId19"/>
    <p:sldLayoutId id="2147483680" r:id="rId20"/>
    <p:sldLayoutId id="2147483663" r:id="rId21"/>
    <p:sldLayoutId id="2147483651" r:id="rId22"/>
    <p:sldLayoutId id="2147483664" r:id="rId23"/>
    <p:sldLayoutId id="2147483665" r:id="rId24"/>
    <p:sldLayoutId id="2147483654" r:id="rId25"/>
    <p:sldLayoutId id="2147483655" r:id="rId26"/>
    <p:sldLayoutId id="2147483682" r:id="rId27"/>
    <p:sldLayoutId id="2147483683" r:id="rId2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7"/>
            <a:ext cx="10668001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481" y="2303929"/>
            <a:ext cx="10668001" cy="3789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0DFF74-E1CB-2913-AD5F-9F443F4DD3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19" y="6219730"/>
            <a:ext cx="1918443" cy="40248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7DF4FC0-CCD9-3E5C-BA50-3CAC75C48F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" y="6414403"/>
            <a:ext cx="819997" cy="3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akennerahastot.fi/valtakunnalliset/innovaatio-ja-osaamisverkostot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innokaupungit/" TargetMode="External"/><Relationship Id="rId2" Type="http://schemas.openxmlformats.org/officeDocument/2006/relationships/hyperlink" Target="https://twitter.com/Innocities_FI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akennerahastot.fi/kestava-kaupunkikehittaminen/materiaalipankki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12" Type="http://schemas.openxmlformats.org/officeDocument/2006/relationships/hyperlink" Target="https://twitter.com/Innocities_FI" TargetMode="External"/><Relationship Id="rId2" Type="http://schemas.openxmlformats.org/officeDocument/2006/relationships/hyperlink" Target="https://www.innokaupungit.fi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nnokaupungit.in.howspace.com/etusivu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hyperlink" Target="https://www.linkedin.com/company/innokaupungit/" TargetMode="External"/><Relationship Id="rId4" Type="http://schemas.openxmlformats.org/officeDocument/2006/relationships/hyperlink" Target="https://innocities.creamailer.fi/subscribe/6267e26d8be7d" TargetMode="Externa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nokaupungit.fi/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52C55-0254-66D1-85EB-E2F15E717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893" y="3132429"/>
            <a:ext cx="10632141" cy="1265836"/>
          </a:xfrm>
        </p:spPr>
        <p:txBody>
          <a:bodyPr/>
          <a:lstStyle/>
          <a:p>
            <a:r>
              <a:rPr lang="fi-FI" sz="11500" err="1">
                <a:latin typeface="Outfit" pitchFamily="2" charset="0"/>
              </a:rPr>
              <a:t>Innokaupungit</a:t>
            </a:r>
            <a:endParaRPr lang="fi-FI" sz="115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D55BE1-0EDD-4039-9DAA-D5A0AF643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045" y="4398265"/>
            <a:ext cx="10632141" cy="829236"/>
          </a:xfrm>
        </p:spPr>
        <p:txBody>
          <a:bodyPr/>
          <a:lstStyle/>
          <a:p>
            <a:r>
              <a:rPr lang="fi-FI" sz="4000"/>
              <a:t>Innovoivat kaupungit &amp; yhteisöt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31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n paikkamerkki 15" descr="Kuva, joka sisältää kohteen Lääketieteelliset välineet, henkilö, seinä, lääketieteellinen&#10;&#10;Kuvaus luotu automaattisesti">
            <a:extLst>
              <a:ext uri="{FF2B5EF4-FFF2-40B4-BE49-F238E27FC236}">
                <a16:creationId xmlns:a16="http://schemas.microsoft.com/office/drawing/2014/main" id="{6819C809-521D-3624-4F84-20A6AF2869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 b="3518"/>
          <a:stretch>
            <a:fillRect/>
          </a:stretch>
        </p:blipFill>
        <p:spPr/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6EF923C-9284-6751-B82B-70365BBA99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sz="1600"/>
              <a:t>Akkukemia</a:t>
            </a:r>
            <a:endParaRPr lang="fi-FI"/>
          </a:p>
        </p:txBody>
      </p:sp>
      <p:pic>
        <p:nvPicPr>
          <p:cNvPr id="2" name="Kuvan paikkamerkki 1" descr="Kuva, joka sisältää kohteen Tuulimylly, generaattori, laite, taivas&#10;&#10;Kuvaus luotu automaattisesti">
            <a:extLst>
              <a:ext uri="{FF2B5EF4-FFF2-40B4-BE49-F238E27FC236}">
                <a16:creationId xmlns:a16="http://schemas.microsoft.com/office/drawing/2014/main" id="{609217C6-D1C6-5440-3464-18B57C138AC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t="3471" b="3471"/>
          <a:stretch/>
        </p:blipFill>
        <p:spPr/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F6E6A9F-E1BE-9B39-E079-F021707540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Vihreä sähköistäminen</a:t>
            </a:r>
          </a:p>
        </p:txBody>
      </p:sp>
      <p:pic>
        <p:nvPicPr>
          <p:cNvPr id="18" name="Kuvan paikkamerkki 17" descr="Kuva, joka sisältää kohteen piha-, pyörä, liikenne, tie&#10;&#10;Kuvaus luotu automaattisesti">
            <a:extLst>
              <a:ext uri="{FF2B5EF4-FFF2-40B4-BE49-F238E27FC236}">
                <a16:creationId xmlns:a16="http://schemas.microsoft.com/office/drawing/2014/main" id="{251A53AB-4A25-4273-BA8D-8448008F167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b="2977"/>
          <a:stretch>
            <a:fillRect/>
          </a:stretch>
        </p:blipFill>
        <p:spPr/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DBEEF20-95F5-DF66-3891-2F2E39FABA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2568" y="2870835"/>
            <a:ext cx="3399503" cy="553593"/>
          </a:xfrm>
        </p:spPr>
        <p:txBody>
          <a:bodyPr/>
          <a:lstStyle/>
          <a:p>
            <a:r>
              <a:rPr lang="fi-FI"/>
              <a:t>Liikkuvien työkoneiden kaksoissiirtymä </a:t>
            </a:r>
            <a:r>
              <a:rPr lang="fi-FI" sz="1400"/>
              <a:t>(SIX-</a:t>
            </a:r>
            <a:r>
              <a:rPr lang="fi-FI" sz="1400" err="1"/>
              <a:t>PoE</a:t>
            </a:r>
            <a:r>
              <a:rPr lang="fi-FI" sz="1400"/>
              <a:t>)</a:t>
            </a:r>
          </a:p>
          <a:p>
            <a:endParaRPr lang="fi-FI"/>
          </a:p>
        </p:txBody>
      </p:sp>
      <p:pic>
        <p:nvPicPr>
          <p:cNvPr id="20" name="Kuvan paikkamerkki 19" descr="Kuva, joka sisältää kohteen kuvakaappaus, Matkapuhelin, peili, henkilö&#10;&#10;Kuvaus luotu automaattisesti">
            <a:extLst>
              <a:ext uri="{FF2B5EF4-FFF2-40B4-BE49-F238E27FC236}">
                <a16:creationId xmlns:a16="http://schemas.microsoft.com/office/drawing/2014/main" id="{36D8B792-DA1E-0E71-C353-1B5DCC33366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r="13255"/>
          <a:stretch>
            <a:fillRect/>
          </a:stretch>
        </p:blipFill>
        <p:spPr/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8DBC9807-3F6F-EA0C-4DB2-3CBDD26F5D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/>
              <a:t>Digitaalinen terveys- ja hyvinvointiteknologia</a:t>
            </a:r>
          </a:p>
        </p:txBody>
      </p:sp>
      <p:pic>
        <p:nvPicPr>
          <p:cNvPr id="15" name="Kuvan paikkamerkki 14" descr="Kuva, joka sisältää kohteen henkilö, sisä-, Matkapuhelin, vaate&#10;&#10;Kuvaus luotu automaattisesti">
            <a:extLst>
              <a:ext uri="{FF2B5EF4-FFF2-40B4-BE49-F238E27FC236}">
                <a16:creationId xmlns:a16="http://schemas.microsoft.com/office/drawing/2014/main" id="{2FEA03A3-C96C-9FA2-DE4F-06948371DC3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 b="3471"/>
          <a:stretch>
            <a:fillRect/>
          </a:stretch>
        </p:blipFill>
        <p:spPr/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632FF3-D61C-B021-0C0A-629D8F8A25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58665" y="5540883"/>
            <a:ext cx="3067812" cy="562737"/>
          </a:xfrm>
        </p:spPr>
        <p:txBody>
          <a:bodyPr/>
          <a:lstStyle/>
          <a:p>
            <a:r>
              <a:rPr lang="fi-FI"/>
              <a:t>Liikunta ja hyvinvointi </a:t>
            </a:r>
            <a:br>
              <a:rPr lang="fi-FI"/>
            </a:br>
            <a:r>
              <a:rPr lang="fi-FI" sz="1600"/>
              <a:t>(Sport Suomi)</a:t>
            </a:r>
            <a:endParaRPr lang="fi-FI"/>
          </a:p>
        </p:txBody>
      </p:sp>
      <p:pic>
        <p:nvPicPr>
          <p:cNvPr id="22" name="Kuvan paikkamerkki 21" descr="Kuva, joka sisältää kohteen kone, Kamerat ja optiikka, sisä-&#10;&#10;Kuvaus luotu automaattisesti">
            <a:extLst>
              <a:ext uri="{FF2B5EF4-FFF2-40B4-BE49-F238E27FC236}">
                <a16:creationId xmlns:a16="http://schemas.microsoft.com/office/drawing/2014/main" id="{7A0D6BBE-D9E8-D000-5D62-BDCBE2E03FD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 b="3471"/>
          <a:stretch>
            <a:fillRect/>
          </a:stretch>
        </p:blipFill>
        <p:spPr/>
      </p:pic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27934F07-5E13-C38A-C1DD-05138693FFC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i-FI"/>
              <a:t>Fotoniikka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B0E6D05-82AA-B5E6-AB2C-1B7D3982B885}"/>
              </a:ext>
            </a:extLst>
          </p:cNvPr>
          <p:cNvSpPr txBox="1"/>
          <p:nvPr/>
        </p:nvSpPr>
        <p:spPr>
          <a:xfrm>
            <a:off x="625542" y="179421"/>
            <a:ext cx="4456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latin typeface="+mj-lt"/>
              </a:rPr>
              <a:t>Vetovastuuhankkeet 2023</a:t>
            </a:r>
          </a:p>
        </p:txBody>
      </p:sp>
    </p:spTree>
    <p:extLst>
      <p:ext uri="{BB962C8B-B14F-4D97-AF65-F5344CB8AC3E}">
        <p14:creationId xmlns:p14="http://schemas.microsoft.com/office/powerpoint/2010/main" val="201878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6800B9-5840-4A28-7A60-72C09C48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1163872"/>
            <a:ext cx="5060578" cy="1103967"/>
          </a:xfrm>
        </p:spPr>
        <p:txBody>
          <a:bodyPr/>
          <a:lstStyle/>
          <a:p>
            <a:r>
              <a:rPr lang="fi-FI" sz="4800"/>
              <a:t>Innovaatio- ja osaamisverkostot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6EE35F-6C42-DAC5-F6B2-F4358DAB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2703901"/>
            <a:ext cx="5137882" cy="379561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800"/>
              <a:t>27M€</a:t>
            </a:r>
          </a:p>
          <a:p>
            <a:pPr marL="0" indent="0">
              <a:buNone/>
            </a:pPr>
            <a:endParaRPr lang="fi-FI" sz="2800"/>
          </a:p>
          <a:p>
            <a:pPr marL="0" indent="0">
              <a:buNone/>
            </a:pPr>
            <a:r>
              <a:rPr lang="fi-FI" sz="2000"/>
              <a:t>Kansallinen teema, johon voivat osallistua myös muut kaupungit.</a:t>
            </a:r>
            <a:br>
              <a:rPr lang="fi-FI" sz="2000"/>
            </a:br>
            <a:r>
              <a:rPr lang="fi-FI" sz="2000"/>
              <a:t>Etelä-Savon </a:t>
            </a:r>
            <a:r>
              <a:rPr lang="fi-FI" sz="2000" err="1"/>
              <a:t>Ely-keskus</a:t>
            </a:r>
            <a:r>
              <a:rPr lang="fi-FI" sz="2000"/>
              <a:t> </a:t>
            </a:r>
            <a:br>
              <a:rPr lang="fi-FI" sz="2000"/>
            </a:br>
            <a:r>
              <a:rPr lang="fi-FI" sz="2000"/>
              <a:t>koordinoi teemaa.</a:t>
            </a:r>
            <a:endParaRPr lang="fi-FI" sz="2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1600">
              <a:solidFill>
                <a:srgbClr val="368D5A"/>
              </a:solidFill>
            </a:endParaRPr>
          </a:p>
          <a:p>
            <a:pPr marL="0" indent="0">
              <a:buNone/>
            </a:pPr>
            <a:r>
              <a:rPr lang="fi-FI" sz="1700">
                <a:solidFill>
                  <a:srgbClr val="368D5A"/>
                </a:solidFill>
                <a:hlinkClick r:id="rId2"/>
              </a:rPr>
              <a:t>Innovaatio- ja osaamisverkostot - Rakennerahastot</a:t>
            </a:r>
            <a:br>
              <a:rPr lang="fi-FI" sz="2800"/>
            </a:br>
            <a:endParaRPr lang="fi-FI" sz="2800"/>
          </a:p>
          <a:p>
            <a:pPr marL="0" indent="0">
              <a:buNone/>
            </a:pPr>
            <a:endParaRPr lang="fi-FI" sz="2800"/>
          </a:p>
          <a:p>
            <a:endParaRPr lang="fi-FI" sz="2800" b="1"/>
          </a:p>
          <a:p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6E758C7-8741-8031-27BF-1319193E1838}"/>
              </a:ext>
            </a:extLst>
          </p:cNvPr>
          <p:cNvSpPr txBox="1"/>
          <p:nvPr/>
        </p:nvSpPr>
        <p:spPr>
          <a:xfrm>
            <a:off x="690114" y="358479"/>
            <a:ext cx="18317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>
                <a:solidFill>
                  <a:srgbClr val="368D5A"/>
                </a:solidFill>
                <a:latin typeface="Outfit Medium" pitchFamily="2" charset="0"/>
              </a:rPr>
              <a:t>Tutustu myös:</a:t>
            </a:r>
          </a:p>
        </p:txBody>
      </p:sp>
    </p:spTree>
    <p:extLst>
      <p:ext uri="{BB962C8B-B14F-4D97-AF65-F5344CB8AC3E}">
        <p14:creationId xmlns:p14="http://schemas.microsoft.com/office/powerpoint/2010/main" val="227242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93779-BB8A-7696-11AD-AE02FBB3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Viestintä</a:t>
            </a:r>
          </a:p>
        </p:txBody>
      </p:sp>
    </p:spTree>
    <p:extLst>
      <p:ext uri="{BB962C8B-B14F-4D97-AF65-F5344CB8AC3E}">
        <p14:creationId xmlns:p14="http://schemas.microsoft.com/office/powerpoint/2010/main" val="175074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4B28B-5856-D241-8FC3-8118C626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Mikä ekosysteemi?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4A58AB0-015C-03A2-7E49-D898045CC2C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sz="3200">
                <a:solidFill>
                  <a:schemeClr val="tx1"/>
                </a:solidFill>
              </a:rPr>
              <a:t>Ekosysteemi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F229EC-4600-6DB3-BE6F-3BFC3A13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38" y="3063240"/>
            <a:ext cx="4771183" cy="324835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1800"/>
              <a:t>Ekosysteemin käsite kuvaa yritysten, yrittäjien, tutkimuksen, julkishallinnon sekä kolmannen sektorin toimijoiden välille rakentuvia keskinäisriippuvuuden verkostoja.</a:t>
            </a:r>
          </a:p>
          <a:p>
            <a:pPr marL="0" indent="0">
              <a:buNone/>
            </a:pPr>
            <a:endParaRPr lang="fi-FI" sz="900"/>
          </a:p>
          <a:p>
            <a:pPr marL="0" indent="0">
              <a:buNone/>
            </a:pPr>
            <a:endParaRPr lang="fi-FI" sz="900"/>
          </a:p>
          <a:p>
            <a:pPr marL="0" indent="0">
              <a:buNone/>
            </a:pPr>
            <a:endParaRPr lang="fi-FI" sz="900"/>
          </a:p>
          <a:p>
            <a:pPr marL="0" indent="0">
              <a:buNone/>
            </a:pPr>
            <a:br>
              <a:rPr lang="fi-FI" sz="900" spc="300"/>
            </a:br>
            <a:r>
              <a:rPr lang="fi-FI" sz="1000"/>
              <a:t>TEM. EKOSYSTEEMIT UUDEN ELINKEINO- JA INNOVAATIOPOLITIIKAN KOHTEENA 2017</a:t>
            </a:r>
          </a:p>
          <a:p>
            <a:pPr marL="0" indent="0">
              <a:buNone/>
            </a:pPr>
            <a:endParaRPr lang="fi-FI" sz="900" spc="300"/>
          </a:p>
          <a:p>
            <a:pPr marL="0" indent="0">
              <a:buNone/>
            </a:pPr>
            <a:endParaRPr lang="fi-FI" sz="1050" spc="3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7636C76-7FEF-0D6B-BE82-5F620B544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0000" y="2417042"/>
            <a:ext cx="4665045" cy="530352"/>
          </a:xfrm>
        </p:spPr>
        <p:txBody>
          <a:bodyPr/>
          <a:lstStyle/>
          <a:p>
            <a:r>
              <a:rPr lang="fi-FI"/>
              <a:t>Innovaatioekosysteemi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280EBF-47E9-18C1-D16F-966D252843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4295" y="3063240"/>
            <a:ext cx="4903706" cy="311372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1800"/>
              <a:t>Vahva linkitys globaaliin kilpailuun ja liiketoimintamahdollisuuksiin. Yhteisen, innovaatioiden synnyttämistä tavoittelevan vision ympärille muodostuva toimijaverkosto. Oleellista vuorovaikutus, keskinäisriippuvuus, oppiminen ja itsekorjautuvuus</a:t>
            </a:r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endParaRPr lang="fi-FI" sz="900"/>
          </a:p>
          <a:p>
            <a:pPr marL="0" indent="0">
              <a:buNone/>
            </a:pPr>
            <a:r>
              <a:rPr lang="fi-FI" sz="1000"/>
              <a:t>OKM: SELVITYS INNOVAATIOYMPÄRISTÖJEN JA -EKOSYSTEEMIEN MENESTYSTEKIJÖISTÄ SEKÄ JULKISEN SEKTORIN ROOLEISTA KEHITYKSESSÄ, 2019</a:t>
            </a:r>
          </a:p>
          <a:p>
            <a:pPr marL="0" indent="0">
              <a:buNone/>
            </a:pP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374029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4B28B-5856-D241-8FC3-8118C626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8"/>
            <a:ext cx="10668001" cy="649568"/>
          </a:xfrm>
        </p:spPr>
        <p:txBody>
          <a:bodyPr/>
          <a:lstStyle/>
          <a:p>
            <a:r>
              <a:rPr lang="fi-FI" sz="4000" err="1"/>
              <a:t>Innokaupungit</a:t>
            </a:r>
            <a:r>
              <a:rPr lang="fi-FI" sz="4000"/>
              <a:t> viestivät yhdessä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029AE41-F8D2-4A30-BDF9-54B85521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1920546"/>
            <a:ext cx="10668001" cy="4505524"/>
          </a:xfrm>
        </p:spPr>
        <p:txBody>
          <a:bodyPr/>
          <a:lstStyle/>
          <a:p>
            <a:pPr marL="0" indent="0">
              <a:buNone/>
            </a:pPr>
            <a:r>
              <a:rPr lang="fi-FI" sz="1600"/>
              <a:t>Tilaamalla </a:t>
            </a:r>
            <a:r>
              <a:rPr lang="fi-FI" sz="1600" err="1"/>
              <a:t>Innokaupunkien</a:t>
            </a:r>
            <a:r>
              <a:rPr lang="fi-FI" sz="1600"/>
              <a:t> viikkoviestin saat tietää, millaisia hankkeita muilla kaupunkiseuduilla tehdään ja miten innovaatioekosysteemeitä ja verkostoja kehitetään. Samalla saat tietoa yhteisistä tapahtumista ja muista ajankohtaisista asioista!</a:t>
            </a:r>
          </a:p>
          <a:p>
            <a:pPr marL="0" indent="0">
              <a:buNone/>
            </a:pPr>
            <a:br>
              <a:rPr lang="fi-FI" sz="1600"/>
            </a:br>
            <a:r>
              <a:rPr lang="fi-FI" sz="1600"/>
              <a:t>Viikkoviestin ja kotisivujen lisäksi </a:t>
            </a:r>
            <a:r>
              <a:rPr lang="fi-FI" sz="1600" err="1"/>
              <a:t>Innokaupunkien</a:t>
            </a:r>
            <a:r>
              <a:rPr lang="fi-FI" sz="1600"/>
              <a:t> </a:t>
            </a:r>
            <a:r>
              <a:rPr lang="fi-FI" sz="1600" err="1"/>
              <a:t>Howspace</a:t>
            </a:r>
            <a:r>
              <a:rPr lang="fi-FI" sz="1600"/>
              <a:t>-työtila on käytössä verkoston kehittämisestä syvemmin kiinnostuneille, kuten kaupunkien ekosysteemikehittäjille. Esimerkiksi vaikuttavuusmallin työstämisen materiaaleja löytyy sieltä laajemmin.</a:t>
            </a:r>
          </a:p>
          <a:p>
            <a:endParaRPr lang="fi-FI" sz="1600">
              <a:latin typeface="Outfit Medium" pitchFamily="2" charset="0"/>
            </a:endParaRPr>
          </a:p>
          <a:p>
            <a:pPr marL="0" indent="0">
              <a:buNone/>
            </a:pPr>
            <a:r>
              <a:rPr lang="fi-FI" sz="1600" err="1"/>
              <a:t>Innokaupunkien</a:t>
            </a:r>
            <a:r>
              <a:rPr lang="fi-FI" sz="1600"/>
              <a:t> viestinnän materiaalit ja EU:n viestintäohjeet löytyvät kootusti materiaalipankista ja myös </a:t>
            </a:r>
            <a:br>
              <a:rPr lang="fi-FI" sz="1600"/>
            </a:br>
            <a:r>
              <a:rPr lang="fi-FI" sz="1600" err="1"/>
              <a:t>Howspace</a:t>
            </a:r>
            <a:r>
              <a:rPr lang="fi-FI" sz="1600"/>
              <a:t>-työtilasta. Levitä viestiä eteenpäin </a:t>
            </a:r>
            <a:r>
              <a:rPr lang="fi-FI" sz="1600" err="1"/>
              <a:t>verkostostosta</a:t>
            </a:r>
            <a:r>
              <a:rPr lang="fi-FI" sz="1600"/>
              <a:t> materiaalipankin vinkeillä!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br>
              <a:rPr lang="fi-FI" sz="1800"/>
            </a:br>
            <a:r>
              <a:rPr lang="fi-FI" sz="1800" err="1">
                <a:latin typeface="Outfit Medium"/>
              </a:rPr>
              <a:t>Innokaupungit</a:t>
            </a:r>
            <a:r>
              <a:rPr lang="fi-FI" sz="1800">
                <a:latin typeface="Outfit Medium"/>
              </a:rPr>
              <a:t> luovat yhteistyöstä innovaatioita ja innovaatioista kestävyyttä.</a:t>
            </a:r>
          </a:p>
          <a:p>
            <a:pPr marL="0" indent="0">
              <a:buNone/>
            </a:pPr>
            <a:br>
              <a:rPr lang="fi-FI" sz="1600"/>
            </a:br>
            <a:endParaRPr lang="fi-FI" sz="1600"/>
          </a:p>
          <a:p>
            <a:pPr marL="0" indent="0">
              <a:buNone/>
            </a:pPr>
            <a:r>
              <a:rPr lang="fi-FI" sz="1600"/>
              <a:t>#innokaupungit #innocities      X: </a:t>
            </a:r>
            <a:r>
              <a:rPr lang="fi-FI" sz="1600">
                <a:hlinkClick r:id="rId2"/>
              </a:rPr>
              <a:t>@Innocities_FI</a:t>
            </a:r>
            <a:r>
              <a:rPr lang="fi-FI" sz="1600"/>
              <a:t>     LinkedIn: </a:t>
            </a:r>
            <a:r>
              <a:rPr lang="fi-FI" sz="1600" err="1">
                <a:hlinkClick r:id="rId3"/>
              </a:rPr>
              <a:t>Innokaupungit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410433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3BAAE8-1845-07AD-02BF-09C0653A5B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4894C6-6CA5-5EC8-729E-F32077C0F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sz="1600">
                <a:hlinkClick r:id="rId2"/>
              </a:rPr>
              <a:t>Innokaupungit.fi</a:t>
            </a:r>
            <a:endParaRPr lang="fi-FI" sz="1600"/>
          </a:p>
        </p:txBody>
      </p:sp>
      <p:pic>
        <p:nvPicPr>
          <p:cNvPr id="16" name="Kuvan paikkamerkki 15">
            <a:extLst>
              <a:ext uri="{FF2B5EF4-FFF2-40B4-BE49-F238E27FC236}">
                <a16:creationId xmlns:a16="http://schemas.microsoft.com/office/drawing/2014/main" id="{A1B37BBE-4744-E118-4836-C59BEABC57E5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045" y="3419476"/>
            <a:ext cx="3067812" cy="1901951"/>
          </a:xfrm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8B4A5C8-2D78-F041-0F1E-A00B4B67F1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sz="1600">
                <a:hlinkClick r:id="rId4"/>
              </a:rPr>
              <a:t>Viikkoviesti (uutiskirje)</a:t>
            </a:r>
            <a:endParaRPr lang="fi-FI" sz="1600"/>
          </a:p>
          <a:p>
            <a:endParaRPr lang="fi-FI"/>
          </a:p>
        </p:txBody>
      </p:sp>
      <p:pic>
        <p:nvPicPr>
          <p:cNvPr id="20" name="Kuvan paikkamerkki 19" descr="Kuva, joka sisältää kohteen keltainen, kuvakaappaus, logo, Grafiikka&#10;&#10;Kuvaus luotu automaattisesti">
            <a:extLst>
              <a:ext uri="{FF2B5EF4-FFF2-40B4-BE49-F238E27FC236}">
                <a16:creationId xmlns:a16="http://schemas.microsoft.com/office/drawing/2014/main" id="{3420501B-F13C-1857-4E5F-B801677AAFA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>
          <a:xfrm>
            <a:off x="8432136" y="3419476"/>
            <a:ext cx="3067812" cy="1901952"/>
          </a:xfrm>
        </p:spPr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F9A8BEA-25AD-155E-CFEE-E0D88FF483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sz="1600" err="1">
                <a:hlinkClick r:id="rId6"/>
              </a:rPr>
              <a:t>Howspace</a:t>
            </a:r>
            <a:r>
              <a:rPr lang="fi-FI" sz="1600">
                <a:hlinkClick r:id="rId6"/>
              </a:rPr>
              <a:t>-työtila</a:t>
            </a:r>
            <a:endParaRPr lang="fi-FI" sz="1600"/>
          </a:p>
        </p:txBody>
      </p:sp>
      <p:pic>
        <p:nvPicPr>
          <p:cNvPr id="22" name="Kuvan paikkamerkki 21" descr="Kuva, joka sisältää kohteen kuvakaappaus, teksti, Fontti, keltainen&#10;&#10;Kuvaus luotu automaattisesti">
            <a:extLst>
              <a:ext uri="{FF2B5EF4-FFF2-40B4-BE49-F238E27FC236}">
                <a16:creationId xmlns:a16="http://schemas.microsoft.com/office/drawing/2014/main" id="{BFA419CB-E401-E854-67EA-43AC0155072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" b="252"/>
          <a:stretch>
            <a:fillRect/>
          </a:stretch>
        </p:blipFill>
        <p:spPr>
          <a:xfrm>
            <a:off x="4558665" y="763524"/>
            <a:ext cx="3067812" cy="1901952"/>
          </a:xfr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F056E9AB-D8BC-E78E-E056-5AC8D3DC33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sz="1600">
                <a:hlinkClick r:id="rId8"/>
              </a:rPr>
              <a:t>Materiaalipankki</a:t>
            </a:r>
            <a:endParaRPr lang="fi-FI" sz="1600"/>
          </a:p>
          <a:p>
            <a:endParaRPr lang="fi-FI"/>
          </a:p>
        </p:txBody>
      </p:sp>
      <p:pic>
        <p:nvPicPr>
          <p:cNvPr id="24" name="Kuvan paikkamerkki 23" descr="Kuva, joka sisältää kohteen teksti, Fontti, kuvakaappaus, keltainen&#10;&#10;Kuvaus luotu automaattisesti">
            <a:extLst>
              <a:ext uri="{FF2B5EF4-FFF2-40B4-BE49-F238E27FC236}">
                <a16:creationId xmlns:a16="http://schemas.microsoft.com/office/drawing/2014/main" id="{35DB3F05-5FAA-4A76-BCEF-A41CBC23D98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" b="928"/>
          <a:stretch>
            <a:fillRect/>
          </a:stretch>
        </p:blipFill>
        <p:spPr>
          <a:xfrm>
            <a:off x="4558665" y="3419476"/>
            <a:ext cx="3067812" cy="1901952"/>
          </a:xfr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8D527A0C-8362-2A07-6AFA-0483EEA0C9D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sz="1600">
                <a:hlinkClick r:id="rId10"/>
              </a:rPr>
              <a:t>LinkedIn</a:t>
            </a:r>
            <a:endParaRPr lang="fi-FI" sz="1600"/>
          </a:p>
        </p:txBody>
      </p:sp>
      <p:pic>
        <p:nvPicPr>
          <p:cNvPr id="26" name="Kuvan paikkamerkki 25" descr="Kuva, joka sisältää kohteen kuvakaappaus, Fontti, Grafiikka, teksti&#10;&#10;Kuvaus luotu automaattisesti">
            <a:extLst>
              <a:ext uri="{FF2B5EF4-FFF2-40B4-BE49-F238E27FC236}">
                <a16:creationId xmlns:a16="http://schemas.microsoft.com/office/drawing/2014/main" id="{6B33229F-C44F-66A6-FF65-7AD8D82963E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r="1240"/>
          <a:stretch>
            <a:fillRect/>
          </a:stretch>
        </p:blipFill>
        <p:spPr>
          <a:xfrm>
            <a:off x="8362569" y="772667"/>
            <a:ext cx="3067812" cy="1901952"/>
          </a:xfrm>
        </p:spPr>
      </p:pic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2684DA97-7864-D69E-E764-8558185733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32136" y="5540883"/>
            <a:ext cx="3067812" cy="352425"/>
          </a:xfrm>
        </p:spPr>
        <p:txBody>
          <a:bodyPr/>
          <a:lstStyle/>
          <a:p>
            <a:r>
              <a:rPr lang="fi-FI" sz="1600">
                <a:hlinkClick r:id="rId12"/>
              </a:rPr>
              <a:t>X </a:t>
            </a:r>
            <a:r>
              <a:rPr lang="fi-FI" sz="1600"/>
              <a:t> </a:t>
            </a:r>
          </a:p>
          <a:p>
            <a:endParaRPr lang="fi-FI"/>
          </a:p>
        </p:txBody>
      </p:sp>
      <p:pic>
        <p:nvPicPr>
          <p:cNvPr id="25" name="Kuvan paikkamerkki 24" descr="Kuva, joka sisältää kohteen kuvakaappaus, teksti, keltainen, muotoilu&#10;&#10;Kuvaus luotu automaattisesti">
            <a:extLst>
              <a:ext uri="{FF2B5EF4-FFF2-40B4-BE49-F238E27FC236}">
                <a16:creationId xmlns:a16="http://schemas.microsoft.com/office/drawing/2014/main" id="{D5FEBDFA-3375-2D1F-3DFE-71AF2E2560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r="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717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7AAF2B3-B8BB-190B-1F73-C0E3A1FB7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6446" y="4033226"/>
            <a:ext cx="5762561" cy="1077789"/>
          </a:xfrm>
        </p:spPr>
        <p:txBody>
          <a:bodyPr/>
          <a:lstStyle/>
          <a:p>
            <a:r>
              <a:rPr lang="fi-FI" sz="1800">
                <a:solidFill>
                  <a:srgbClr val="292929"/>
                </a:solidFill>
                <a:latin typeface="Outfit"/>
                <a:ea typeface="Omnes_Valio SemiBold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Innokaupungit.fi</a:t>
            </a:r>
            <a:endParaRPr lang="fi-FI" sz="1800">
              <a:solidFill>
                <a:srgbClr val="292929"/>
              </a:solidFill>
              <a:latin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50717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4B28B-5856-D241-8FC3-8118C626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741083"/>
            <a:ext cx="10668001" cy="9734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3200"/>
              <a:t>Kestävä kaupunkikehittäminen</a:t>
            </a:r>
            <a:br>
              <a:rPr lang="fi-FI" sz="3600"/>
            </a:br>
            <a:r>
              <a:rPr lang="fi-FI" sz="3200"/>
              <a:t>= Innovoivat kaupungit ja yhteisöt = </a:t>
            </a:r>
            <a:r>
              <a:rPr lang="fi-FI" sz="3200" b="1" err="1"/>
              <a:t>Innokaupungit</a:t>
            </a:r>
            <a:endParaRPr lang="fi-FI" sz="320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029AE41-F8D2-4A30-BDF9-54B85521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2372421"/>
            <a:ext cx="10668001" cy="394521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1600" err="1"/>
              <a:t>Innokaupungit</a:t>
            </a:r>
            <a:r>
              <a:rPr lang="fi-FI" sz="1600"/>
              <a:t> toteuttavat ekosysteemisopimuksia ja EU:n kestävää kaupunkikehittämistä Suomessa </a:t>
            </a:r>
          </a:p>
          <a:p>
            <a:pPr marL="0" indent="0">
              <a:buNone/>
            </a:pPr>
            <a:r>
              <a:rPr lang="fi-FI" sz="1600"/>
              <a:t>osana Suomen alue- ja rakennepolitiikan ohjelmakautta 2021-2027. </a:t>
            </a:r>
          </a:p>
          <a:p>
            <a:pPr marL="0" indent="0">
              <a:buNone/>
            </a:pPr>
            <a:endParaRPr lang="fi-FI" sz="1600"/>
          </a:p>
          <a:p>
            <a:pPr marL="0" indent="0">
              <a:buNone/>
            </a:pPr>
            <a:r>
              <a:rPr lang="fi-FI" sz="1600" err="1"/>
              <a:t>Innokaupungit</a:t>
            </a:r>
            <a:r>
              <a:rPr lang="fi-FI" sz="1600"/>
              <a:t> ovat olemassa luodakseen yrityksille, instituutioille ja ihmisille mahdollisuuksia kehittyä </a:t>
            </a:r>
          </a:p>
          <a:p>
            <a:pPr marL="0" indent="0">
              <a:buNone/>
            </a:pPr>
            <a:r>
              <a:rPr lang="fi-FI" sz="1600"/>
              <a:t>ja kehittää, tulla yhteen ja ideoida.</a:t>
            </a:r>
          </a:p>
          <a:p>
            <a:pPr marL="0" indent="0">
              <a:buNone/>
            </a:pPr>
            <a:endParaRPr lang="fi-FI" sz="1600"/>
          </a:p>
          <a:p>
            <a:pPr marL="0" indent="0">
              <a:buNone/>
            </a:pPr>
            <a:r>
              <a:rPr lang="fi-FI" sz="1600"/>
              <a:t>Kaupunkiseudut ovat solmineet yhteensä 16 sopimusta työ- ja elinkeinoministeriön kanssa. </a:t>
            </a:r>
          </a:p>
          <a:p>
            <a:pPr marL="0" indent="0">
              <a:buNone/>
            </a:pPr>
            <a:r>
              <a:rPr lang="fi-FI" sz="1600"/>
              <a:t>Sopimuksiin on kirjattu kunkin yliopisto- tai yliopistokeskuskaupungin kehittämisen kärjet.</a:t>
            </a:r>
          </a:p>
          <a:p>
            <a:pPr marL="0" indent="0">
              <a:buNone/>
            </a:pPr>
            <a:endParaRPr lang="fi-FI" sz="1600"/>
          </a:p>
          <a:p>
            <a:pPr marL="0" indent="0">
              <a:buNone/>
            </a:pPr>
            <a:r>
              <a:rPr lang="fi-FI" sz="1600"/>
              <a:t>Tavoitteena on vahvistaa kaupunkiseutujen osaamista ja yhteistyötä ja luoda kansainvälisen tason </a:t>
            </a:r>
            <a:br>
              <a:rPr lang="fi-FI" sz="1600"/>
            </a:br>
            <a:r>
              <a:rPr lang="fi-FI" sz="1600">
                <a:solidFill>
                  <a:srgbClr val="292929"/>
                </a:solidFill>
              </a:rPr>
              <a:t>innovaatio- ja kokeiluympäristöjä sekä </a:t>
            </a:r>
            <a:r>
              <a:rPr lang="fi-FI" sz="1600"/>
              <a:t>uusia liiketoimintaekosysteemejä Suomen kilpailukyvyn edistämiseksi.</a:t>
            </a:r>
          </a:p>
          <a:p>
            <a:pPr marL="0" indent="0">
              <a:buNone/>
            </a:pPr>
            <a:endParaRPr lang="fi-FI" sz="1600"/>
          </a:p>
          <a:p>
            <a:pPr marL="0" indent="0">
              <a:buNone/>
            </a:pPr>
            <a:endParaRPr lang="fi-FI" sz="1600">
              <a:latin typeface="Outfit Medium" pitchFamily="2" charset="0"/>
            </a:endParaRPr>
          </a:p>
          <a:p>
            <a:pPr marL="0" indent="0">
              <a:buNone/>
            </a:pPr>
            <a:r>
              <a:rPr lang="fi-FI" sz="1600" err="1">
                <a:latin typeface="Outfit Medium"/>
              </a:rPr>
              <a:t>Innokaupungit</a:t>
            </a:r>
            <a:r>
              <a:rPr lang="fi-FI" sz="1600">
                <a:latin typeface="Outfit Medium"/>
              </a:rPr>
              <a:t> luovat yhteistyöstä innovaatioita ja innovaatioista kestävyyttä.</a:t>
            </a:r>
          </a:p>
          <a:p>
            <a:pPr marL="0" indent="0">
              <a:buNone/>
            </a:pP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65583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lipsi 29">
            <a:extLst>
              <a:ext uri="{FF2B5EF4-FFF2-40B4-BE49-F238E27FC236}">
                <a16:creationId xmlns:a16="http://schemas.microsoft.com/office/drawing/2014/main" id="{543A7C6D-8ECB-1944-B8C9-858CF7316292}"/>
              </a:ext>
            </a:extLst>
          </p:cNvPr>
          <p:cNvSpPr/>
          <p:nvPr/>
        </p:nvSpPr>
        <p:spPr>
          <a:xfrm>
            <a:off x="549964" y="5455138"/>
            <a:ext cx="523220" cy="5232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2A4B28B-5856-D241-8FC3-8118C626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08" y="817196"/>
            <a:ext cx="10668001" cy="9734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4000" dirty="0" err="1">
                <a:solidFill>
                  <a:srgbClr val="212121"/>
                </a:solidFill>
              </a:rPr>
              <a:t>Innokaupungit</a:t>
            </a:r>
            <a:endParaRPr lang="fi-FI" sz="4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04F94F-D502-E4D0-57F1-53A7234A34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5208" y="2289856"/>
            <a:ext cx="7758514" cy="40010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indent="0">
              <a:buNone/>
            </a:pPr>
            <a:r>
              <a:rPr lang="fi-FI" dirty="0"/>
              <a:t>Joensuu 		</a:t>
            </a:r>
          </a:p>
          <a:p>
            <a:pPr marL="0" indent="0">
              <a:buNone/>
            </a:pPr>
            <a:r>
              <a:rPr lang="fi-FI" dirty="0"/>
              <a:t>Jyväskylä 		</a:t>
            </a:r>
          </a:p>
          <a:p>
            <a:pPr marL="0" indent="0">
              <a:buNone/>
            </a:pPr>
            <a:r>
              <a:rPr lang="fi-FI" dirty="0"/>
              <a:t>Kajaani (+Sotkamo) 	</a:t>
            </a:r>
            <a:br>
              <a:rPr lang="fi-FI" dirty="0"/>
            </a:br>
            <a:r>
              <a:rPr lang="fi-FI" dirty="0"/>
              <a:t>Kokkola</a:t>
            </a:r>
            <a:br>
              <a:rPr lang="fi-FI" dirty="0"/>
            </a:br>
            <a:r>
              <a:rPr lang="fi-FI" dirty="0"/>
              <a:t>Kuopio 			</a:t>
            </a:r>
            <a:br>
              <a:rPr lang="fi-FI" dirty="0"/>
            </a:br>
            <a:r>
              <a:rPr lang="fi-FI" dirty="0"/>
              <a:t>Lahti 			</a:t>
            </a:r>
            <a:br>
              <a:rPr lang="fi-FI" dirty="0"/>
            </a:br>
            <a:r>
              <a:rPr lang="fi-FI" dirty="0"/>
              <a:t>Lappeenranta (+Imatra) 	</a:t>
            </a:r>
            <a:br>
              <a:rPr lang="fi-FI" dirty="0"/>
            </a:br>
            <a:r>
              <a:rPr lang="fi-FI" dirty="0"/>
              <a:t>Mikkeli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Oulu	</a:t>
            </a:r>
          </a:p>
          <a:p>
            <a:pPr marL="0" indent="0">
              <a:buNone/>
            </a:pPr>
            <a:r>
              <a:rPr lang="fi-FI" dirty="0"/>
              <a:t>PKS (Espoo, Helsinki ja Vantaa) </a:t>
            </a:r>
          </a:p>
          <a:p>
            <a:pPr marL="0" indent="0">
              <a:buNone/>
            </a:pPr>
            <a:r>
              <a:rPr lang="fi-FI" dirty="0"/>
              <a:t>Pori</a:t>
            </a:r>
          </a:p>
          <a:p>
            <a:pPr marL="0" indent="0">
              <a:buNone/>
            </a:pPr>
            <a:r>
              <a:rPr lang="fi-FI" dirty="0"/>
              <a:t>Rovaniemi</a:t>
            </a:r>
          </a:p>
          <a:p>
            <a:pPr marL="0" indent="0">
              <a:buNone/>
            </a:pPr>
            <a:r>
              <a:rPr lang="fi-FI" dirty="0"/>
              <a:t>Seinäjoki</a:t>
            </a:r>
          </a:p>
          <a:p>
            <a:pPr marL="0" indent="0">
              <a:buNone/>
            </a:pPr>
            <a:r>
              <a:rPr lang="fi-FI" dirty="0"/>
              <a:t>Tampere</a:t>
            </a:r>
          </a:p>
          <a:p>
            <a:pPr marL="0" indent="0">
              <a:buNone/>
            </a:pPr>
            <a:r>
              <a:rPr lang="fi-FI" dirty="0"/>
              <a:t>Turku</a:t>
            </a:r>
          </a:p>
          <a:p>
            <a:pPr marL="0" indent="0">
              <a:buNone/>
            </a:pPr>
            <a:r>
              <a:rPr lang="fi-FI" dirty="0"/>
              <a:t>Vaasa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3320835C-D811-A7CB-F448-72A6FE3EE171}"/>
              </a:ext>
            </a:extLst>
          </p:cNvPr>
          <p:cNvGrpSpPr/>
          <p:nvPr/>
        </p:nvGrpSpPr>
        <p:grpSpPr>
          <a:xfrm>
            <a:off x="7677963" y="726447"/>
            <a:ext cx="3752036" cy="5524059"/>
            <a:chOff x="8119487" y="752375"/>
            <a:chExt cx="3752036" cy="5524059"/>
          </a:xfrm>
        </p:grpSpPr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B68EB167-C8E9-5277-516A-D051F93D3426}"/>
                </a:ext>
              </a:extLst>
            </p:cNvPr>
            <p:cNvSpPr/>
            <p:nvPr/>
          </p:nvSpPr>
          <p:spPr>
            <a:xfrm>
              <a:off x="8119487" y="2519821"/>
              <a:ext cx="3752036" cy="3756613"/>
            </a:xfrm>
            <a:prstGeom prst="ellipse">
              <a:avLst/>
            </a:prstGeom>
            <a:solidFill>
              <a:srgbClr val="FEF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75105E97-1366-277D-E5E2-D3FAE86B5F83}"/>
                </a:ext>
              </a:extLst>
            </p:cNvPr>
            <p:cNvGrpSpPr/>
            <p:nvPr/>
          </p:nvGrpSpPr>
          <p:grpSpPr>
            <a:xfrm>
              <a:off x="8268887" y="752375"/>
              <a:ext cx="3250986" cy="5353250"/>
              <a:chOff x="7722291" y="504211"/>
              <a:chExt cx="2811701" cy="4867868"/>
            </a:xfrm>
          </p:grpSpPr>
          <p:pic>
            <p:nvPicPr>
              <p:cNvPr id="8" name="Kuva 7" descr="Kuva, joka sisältää kohteen tumma, tähti, yötaivas&#10;&#10;Kuvaus luotu automaattisesti">
                <a:extLst>
                  <a:ext uri="{FF2B5EF4-FFF2-40B4-BE49-F238E27FC236}">
                    <a16:creationId xmlns:a16="http://schemas.microsoft.com/office/drawing/2014/main" id="{1A05CAA4-E2D2-07E0-89ED-7FA126186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23079">
                <a:off x="7722291" y="504211"/>
                <a:ext cx="2811701" cy="4867868"/>
              </a:xfrm>
              <a:prstGeom prst="rect">
                <a:avLst/>
              </a:prstGeom>
            </p:spPr>
          </p:pic>
          <p:grpSp>
            <p:nvGrpSpPr>
              <p:cNvPr id="9" name="Group 34">
                <a:extLst>
                  <a:ext uri="{FF2B5EF4-FFF2-40B4-BE49-F238E27FC236}">
                    <a16:creationId xmlns:a16="http://schemas.microsoft.com/office/drawing/2014/main" id="{DE2CDDE2-6F79-C834-F2D5-D0577E13AD07}"/>
                  </a:ext>
                </a:extLst>
              </p:cNvPr>
              <p:cNvGrpSpPr/>
              <p:nvPr/>
            </p:nvGrpSpPr>
            <p:grpSpPr>
              <a:xfrm>
                <a:off x="8268887" y="2124788"/>
                <a:ext cx="2111853" cy="3234744"/>
                <a:chOff x="8268887" y="2124788"/>
                <a:chExt cx="2111853" cy="3234744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824DBB4-AE44-A95F-BA68-AC8FDF116E18}"/>
                    </a:ext>
                  </a:extLst>
                </p:cNvPr>
                <p:cNvSpPr/>
                <p:nvPr/>
              </p:nvSpPr>
              <p:spPr>
                <a:xfrm>
                  <a:off x="9142604" y="2124788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A0279B1-EF59-D343-2BEE-DFB6AD245C85}"/>
                    </a:ext>
                  </a:extLst>
                </p:cNvPr>
                <p:cNvSpPr/>
                <p:nvPr/>
              </p:nvSpPr>
              <p:spPr>
                <a:xfrm>
                  <a:off x="9129398" y="2762532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6D74DCE-C6B0-2BEB-CA75-3716D05351AA}"/>
                    </a:ext>
                  </a:extLst>
                </p:cNvPr>
                <p:cNvSpPr/>
                <p:nvPr/>
              </p:nvSpPr>
              <p:spPr>
                <a:xfrm>
                  <a:off x="8666012" y="3370984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1472052-E750-F2BE-7F26-241447EA8C2B}"/>
                    </a:ext>
                  </a:extLst>
                </p:cNvPr>
                <p:cNvSpPr/>
                <p:nvPr/>
              </p:nvSpPr>
              <p:spPr>
                <a:xfrm>
                  <a:off x="8268887" y="3734271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6AE5C70-72E1-6468-E19E-CB9A6088236E}"/>
                    </a:ext>
                  </a:extLst>
                </p:cNvPr>
                <p:cNvSpPr/>
                <p:nvPr/>
              </p:nvSpPr>
              <p:spPr>
                <a:xfrm>
                  <a:off x="8519797" y="3920288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3B18DE4-4139-B5BD-BFB0-13A923984171}"/>
                    </a:ext>
                  </a:extLst>
                </p:cNvPr>
                <p:cNvSpPr/>
                <p:nvPr/>
              </p:nvSpPr>
              <p:spPr>
                <a:xfrm>
                  <a:off x="8725647" y="4453383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AFD5479-1961-3399-2C70-D49804BDFB9B}"/>
                    </a:ext>
                  </a:extLst>
                </p:cNvPr>
                <p:cNvSpPr/>
                <p:nvPr/>
              </p:nvSpPr>
              <p:spPr>
                <a:xfrm>
                  <a:off x="8281876" y="4476136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0BE8082-5F05-454C-5827-AB7EE427D934}"/>
                    </a:ext>
                  </a:extLst>
                </p:cNvPr>
                <p:cNvSpPr/>
                <p:nvPr/>
              </p:nvSpPr>
              <p:spPr>
                <a:xfrm>
                  <a:off x="8308693" y="4989141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A5A5D2B1-0C94-5CAB-E7EC-FFBC9AFB9EAB}"/>
                    </a:ext>
                  </a:extLst>
                </p:cNvPr>
                <p:cNvSpPr/>
                <p:nvPr/>
              </p:nvSpPr>
              <p:spPr>
                <a:xfrm>
                  <a:off x="8924649" y="5150358"/>
                  <a:ext cx="209176" cy="209174"/>
                </a:xfrm>
                <a:prstGeom prst="ellipse">
                  <a:avLst/>
                </a:prstGeom>
                <a:solidFill>
                  <a:srgbClr val="212121">
                    <a:alpha val="9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D9ED435-979E-898F-8D82-A7EF3FA5C9C4}"/>
                    </a:ext>
                  </a:extLst>
                </p:cNvPr>
                <p:cNvSpPr/>
                <p:nvPr/>
              </p:nvSpPr>
              <p:spPr>
                <a:xfrm>
                  <a:off x="9142604" y="4745812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9752787-2820-87DA-44ED-999478EF7676}"/>
                    </a:ext>
                  </a:extLst>
                </p:cNvPr>
                <p:cNvSpPr/>
                <p:nvPr/>
              </p:nvSpPr>
              <p:spPr>
                <a:xfrm>
                  <a:off x="9111014" y="4251110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50759D7-FE7F-6135-C316-4CA31DE78709}"/>
                    </a:ext>
                  </a:extLst>
                </p:cNvPr>
                <p:cNvSpPr/>
                <p:nvPr/>
              </p:nvSpPr>
              <p:spPr>
                <a:xfrm>
                  <a:off x="9490934" y="3266397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7B83D5B3-89D6-71B5-EF9D-A918389C1D58}"/>
                    </a:ext>
                  </a:extLst>
                </p:cNvPr>
                <p:cNvSpPr/>
                <p:nvPr/>
              </p:nvSpPr>
              <p:spPr>
                <a:xfrm>
                  <a:off x="9580347" y="3819402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E61A649-473B-A0A0-8A47-63689CD09372}"/>
                    </a:ext>
                  </a:extLst>
                </p:cNvPr>
                <p:cNvSpPr/>
                <p:nvPr/>
              </p:nvSpPr>
              <p:spPr>
                <a:xfrm>
                  <a:off x="10171564" y="3965616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844E5A9-4FA2-40FF-4B8F-2FD463C9FF6F}"/>
                    </a:ext>
                  </a:extLst>
                </p:cNvPr>
                <p:cNvSpPr/>
                <p:nvPr/>
              </p:nvSpPr>
              <p:spPr>
                <a:xfrm>
                  <a:off x="9482944" y="4453383"/>
                  <a:ext cx="209176" cy="209174"/>
                </a:xfrm>
                <a:prstGeom prst="ellipse">
                  <a:avLst/>
                </a:prstGeom>
                <a:solidFill>
                  <a:srgbClr val="212121">
                    <a:alpha val="9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D89D3D1-F8C0-5F0A-8AE1-68F4E1375CF8}"/>
                    </a:ext>
                  </a:extLst>
                </p:cNvPr>
                <p:cNvSpPr/>
                <p:nvPr/>
              </p:nvSpPr>
              <p:spPr>
                <a:xfrm>
                  <a:off x="9735326" y="4768565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18B525B-658D-D189-BC0F-62E47D9620BA}"/>
                    </a:ext>
                  </a:extLst>
                </p:cNvPr>
                <p:cNvSpPr/>
                <p:nvPr/>
              </p:nvSpPr>
              <p:spPr>
                <a:xfrm>
                  <a:off x="9023554" y="5107307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C5061F9-6D9D-D01F-88C5-9BDE4671F428}"/>
                    </a:ext>
                  </a:extLst>
                </p:cNvPr>
                <p:cNvSpPr/>
                <p:nvPr/>
              </p:nvSpPr>
              <p:spPr>
                <a:xfrm>
                  <a:off x="8934823" y="5070754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</p:grpSp>
      </p:grpSp>
      <p:sp>
        <p:nvSpPr>
          <p:cNvPr id="5" name="Tekstiruutu 4">
            <a:extLst>
              <a:ext uri="{FF2B5EF4-FFF2-40B4-BE49-F238E27FC236}">
                <a16:creationId xmlns:a16="http://schemas.microsoft.com/office/drawing/2014/main" id="{8E1285A8-6D7D-3911-368E-63CDABF7F47B}"/>
              </a:ext>
            </a:extLst>
          </p:cNvPr>
          <p:cNvSpPr txBox="1"/>
          <p:nvPr/>
        </p:nvSpPr>
        <p:spPr>
          <a:xfrm>
            <a:off x="1122506" y="5455138"/>
            <a:ext cx="5788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292929"/>
                </a:solidFill>
              </a:rPr>
              <a:t>Pirkanmaan liitto koordinoi </a:t>
            </a:r>
            <a:r>
              <a:rPr lang="fi-FI" sz="1400" dirty="0" err="1">
                <a:solidFill>
                  <a:srgbClr val="292929"/>
                </a:solidFill>
              </a:rPr>
              <a:t>Innokaupunkien</a:t>
            </a:r>
            <a:r>
              <a:rPr lang="fi-FI" sz="1400" dirty="0">
                <a:solidFill>
                  <a:srgbClr val="292929"/>
                </a:solidFill>
              </a:rPr>
              <a:t> verkostotyön kehittämistä </a:t>
            </a:r>
            <a:br>
              <a:rPr lang="fi-FI" sz="1400" dirty="0">
                <a:solidFill>
                  <a:srgbClr val="292929"/>
                </a:solidFill>
              </a:rPr>
            </a:br>
            <a:r>
              <a:rPr lang="fi-FI" sz="1400" dirty="0">
                <a:solidFill>
                  <a:srgbClr val="292929"/>
                </a:solidFill>
              </a:rPr>
              <a:t>yhteistyössä kaupunkien ja työ- ja elinkeinoministeriön kanssa.</a:t>
            </a:r>
          </a:p>
        </p:txBody>
      </p:sp>
    </p:spTree>
    <p:extLst>
      <p:ext uri="{BB962C8B-B14F-4D97-AF65-F5344CB8AC3E}">
        <p14:creationId xmlns:p14="http://schemas.microsoft.com/office/powerpoint/2010/main" val="197103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Ryhmä 37">
            <a:extLst>
              <a:ext uri="{FF2B5EF4-FFF2-40B4-BE49-F238E27FC236}">
                <a16:creationId xmlns:a16="http://schemas.microsoft.com/office/drawing/2014/main" id="{B2732FB6-3D3F-AEA3-6E7F-7BF891E0BB7B}"/>
              </a:ext>
            </a:extLst>
          </p:cNvPr>
          <p:cNvGrpSpPr/>
          <p:nvPr/>
        </p:nvGrpSpPr>
        <p:grpSpPr>
          <a:xfrm>
            <a:off x="919082" y="1490759"/>
            <a:ext cx="1453676" cy="4640580"/>
            <a:chOff x="1703070" y="765810"/>
            <a:chExt cx="1783080" cy="5692140"/>
          </a:xfrm>
        </p:grpSpPr>
        <p:grpSp>
          <p:nvGrpSpPr>
            <p:cNvPr id="34" name="Ryhmä 33">
              <a:extLst>
                <a:ext uri="{FF2B5EF4-FFF2-40B4-BE49-F238E27FC236}">
                  <a16:creationId xmlns:a16="http://schemas.microsoft.com/office/drawing/2014/main" id="{08DC4BDA-35C8-6307-B609-FFC98FC0933A}"/>
                </a:ext>
              </a:extLst>
            </p:cNvPr>
            <p:cNvGrpSpPr/>
            <p:nvPr/>
          </p:nvGrpSpPr>
          <p:grpSpPr>
            <a:xfrm>
              <a:off x="1703070" y="2720340"/>
              <a:ext cx="1783080" cy="1783080"/>
              <a:chOff x="4503420" y="1828800"/>
              <a:chExt cx="1783080" cy="1783080"/>
            </a:xfrm>
          </p:grpSpPr>
          <p:sp>
            <p:nvSpPr>
              <p:cNvPr id="23" name="Ellipsi 22">
                <a:extLst>
                  <a:ext uri="{FF2B5EF4-FFF2-40B4-BE49-F238E27FC236}">
                    <a16:creationId xmlns:a16="http://schemas.microsoft.com/office/drawing/2014/main" id="{CAAE0A9B-80D2-3B46-A9CF-7020C11D2C9A}"/>
                  </a:ext>
                </a:extLst>
              </p:cNvPr>
              <p:cNvSpPr/>
              <p:nvPr/>
            </p:nvSpPr>
            <p:spPr>
              <a:xfrm>
                <a:off x="4503420" y="1828800"/>
                <a:ext cx="1783080" cy="17830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7" name="Kuva 26">
                <a:extLst>
                  <a:ext uri="{FF2B5EF4-FFF2-40B4-BE49-F238E27FC236}">
                    <a16:creationId xmlns:a16="http://schemas.microsoft.com/office/drawing/2014/main" id="{A286B874-AFB3-37F2-3210-F31EDDE20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867135" y="2192515"/>
                <a:ext cx="1055650" cy="1055650"/>
              </a:xfrm>
              <a:prstGeom prst="rect">
                <a:avLst/>
              </a:prstGeom>
            </p:spPr>
          </p:pic>
        </p:grpSp>
        <p:grpSp>
          <p:nvGrpSpPr>
            <p:cNvPr id="33" name="Ryhmä 32">
              <a:extLst>
                <a:ext uri="{FF2B5EF4-FFF2-40B4-BE49-F238E27FC236}">
                  <a16:creationId xmlns:a16="http://schemas.microsoft.com/office/drawing/2014/main" id="{8C7D1BF9-EC92-D3C3-6EFF-701132BA9B6F}"/>
                </a:ext>
              </a:extLst>
            </p:cNvPr>
            <p:cNvGrpSpPr/>
            <p:nvPr/>
          </p:nvGrpSpPr>
          <p:grpSpPr>
            <a:xfrm>
              <a:off x="1703070" y="765810"/>
              <a:ext cx="1783080" cy="1783080"/>
              <a:chOff x="2560320" y="3611880"/>
              <a:chExt cx="1783080" cy="1783080"/>
            </a:xfrm>
          </p:grpSpPr>
          <p:sp>
            <p:nvSpPr>
              <p:cNvPr id="17" name="Ellipsi 16">
                <a:extLst>
                  <a:ext uri="{FF2B5EF4-FFF2-40B4-BE49-F238E27FC236}">
                    <a16:creationId xmlns:a16="http://schemas.microsoft.com/office/drawing/2014/main" id="{B8F7D024-2BAB-28CF-C751-BE66093C14C8}"/>
                  </a:ext>
                </a:extLst>
              </p:cNvPr>
              <p:cNvSpPr/>
              <p:nvPr/>
            </p:nvSpPr>
            <p:spPr>
              <a:xfrm>
                <a:off x="2560320" y="3611880"/>
                <a:ext cx="1783080" cy="17830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9" name="Kuva 28">
                <a:extLst>
                  <a:ext uri="{FF2B5EF4-FFF2-40B4-BE49-F238E27FC236}">
                    <a16:creationId xmlns:a16="http://schemas.microsoft.com/office/drawing/2014/main" id="{D3B82266-A594-3FB9-2F3E-A0DC03DA5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18955" y="3970515"/>
                <a:ext cx="1065810" cy="1065810"/>
              </a:xfrm>
              <a:prstGeom prst="rect">
                <a:avLst/>
              </a:prstGeom>
            </p:spPr>
          </p:pic>
        </p:grpSp>
        <p:grpSp>
          <p:nvGrpSpPr>
            <p:cNvPr id="35" name="Ryhmä 34">
              <a:extLst>
                <a:ext uri="{FF2B5EF4-FFF2-40B4-BE49-F238E27FC236}">
                  <a16:creationId xmlns:a16="http://schemas.microsoft.com/office/drawing/2014/main" id="{66EE8EF0-00D0-AF01-F336-6BC898CE26DA}"/>
                </a:ext>
              </a:extLst>
            </p:cNvPr>
            <p:cNvGrpSpPr/>
            <p:nvPr/>
          </p:nvGrpSpPr>
          <p:grpSpPr>
            <a:xfrm>
              <a:off x="1703070" y="4674870"/>
              <a:ext cx="1783080" cy="1783080"/>
              <a:chOff x="7721704" y="3474720"/>
              <a:chExt cx="1783080" cy="1783080"/>
            </a:xfrm>
          </p:grpSpPr>
          <p:sp>
            <p:nvSpPr>
              <p:cNvPr id="32" name="Ellipsi 31">
                <a:extLst>
                  <a:ext uri="{FF2B5EF4-FFF2-40B4-BE49-F238E27FC236}">
                    <a16:creationId xmlns:a16="http://schemas.microsoft.com/office/drawing/2014/main" id="{F9F81B40-AFCD-14ED-8541-1AB77A919469}"/>
                  </a:ext>
                </a:extLst>
              </p:cNvPr>
              <p:cNvSpPr/>
              <p:nvPr/>
            </p:nvSpPr>
            <p:spPr>
              <a:xfrm>
                <a:off x="7721704" y="3474720"/>
                <a:ext cx="1783080" cy="17830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5" name="Kuva 24">
                <a:extLst>
                  <a:ext uri="{FF2B5EF4-FFF2-40B4-BE49-F238E27FC236}">
                    <a16:creationId xmlns:a16="http://schemas.microsoft.com/office/drawing/2014/main" id="{66E7FEB1-44CA-F8E7-9417-30C730472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121754" y="3874770"/>
                <a:ext cx="982980" cy="982980"/>
              </a:xfrm>
              <a:prstGeom prst="rect">
                <a:avLst/>
              </a:prstGeom>
            </p:spPr>
          </p:pic>
        </p:grpSp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582CB1FA-854F-A5A4-D701-71FC00A12D92}"/>
              </a:ext>
            </a:extLst>
          </p:cNvPr>
          <p:cNvGrpSpPr/>
          <p:nvPr/>
        </p:nvGrpSpPr>
        <p:grpSpPr>
          <a:xfrm>
            <a:off x="919082" y="758054"/>
            <a:ext cx="10579498" cy="407806"/>
            <a:chOff x="919082" y="758054"/>
            <a:chExt cx="10579498" cy="407806"/>
          </a:xfrm>
        </p:grpSpPr>
        <p:cxnSp>
          <p:nvCxnSpPr>
            <p:cNvPr id="37" name="Suora yhdysviiva 36">
              <a:extLst>
                <a:ext uri="{FF2B5EF4-FFF2-40B4-BE49-F238E27FC236}">
                  <a16:creationId xmlns:a16="http://schemas.microsoft.com/office/drawing/2014/main" id="{1FAAAEC1-BA65-41BE-08C8-B7EED4B75D24}"/>
                </a:ext>
              </a:extLst>
            </p:cNvPr>
            <p:cNvCxnSpPr>
              <a:cxnSpLocks/>
            </p:cNvCxnSpPr>
            <p:nvPr/>
          </p:nvCxnSpPr>
          <p:spPr>
            <a:xfrm>
              <a:off x="919082" y="1165860"/>
              <a:ext cx="10579498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kstiruutu 39">
              <a:extLst>
                <a:ext uri="{FF2B5EF4-FFF2-40B4-BE49-F238E27FC236}">
                  <a16:creationId xmlns:a16="http://schemas.microsoft.com/office/drawing/2014/main" id="{B25485CA-113D-7FC5-79D7-07A1F3520D93}"/>
                </a:ext>
              </a:extLst>
            </p:cNvPr>
            <p:cNvSpPr txBox="1"/>
            <p:nvPr/>
          </p:nvSpPr>
          <p:spPr>
            <a:xfrm>
              <a:off x="2076236" y="758054"/>
              <a:ext cx="30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/>
                <a:t>Alueellinen vaikuttavuus</a:t>
              </a:r>
            </a:p>
          </p:txBody>
        </p:sp>
        <p:sp>
          <p:nvSpPr>
            <p:cNvPr id="41" name="Tekstiruutu 40">
              <a:extLst>
                <a:ext uri="{FF2B5EF4-FFF2-40B4-BE49-F238E27FC236}">
                  <a16:creationId xmlns:a16="http://schemas.microsoft.com/office/drawing/2014/main" id="{1D3C019F-87B7-F42B-0178-181B45610C3C}"/>
                </a:ext>
              </a:extLst>
            </p:cNvPr>
            <p:cNvSpPr txBox="1"/>
            <p:nvPr/>
          </p:nvSpPr>
          <p:spPr>
            <a:xfrm>
              <a:off x="5025176" y="758054"/>
              <a:ext cx="30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/>
                <a:t>Kansallinen vaikuttavuus</a:t>
              </a:r>
            </a:p>
          </p:txBody>
        </p:sp>
        <p:sp>
          <p:nvSpPr>
            <p:cNvPr id="42" name="Tekstiruutu 41">
              <a:extLst>
                <a:ext uri="{FF2B5EF4-FFF2-40B4-BE49-F238E27FC236}">
                  <a16:creationId xmlns:a16="http://schemas.microsoft.com/office/drawing/2014/main" id="{57E3E7B4-3D5D-C760-7709-61D3C8032085}"/>
                </a:ext>
              </a:extLst>
            </p:cNvPr>
            <p:cNvSpPr txBox="1"/>
            <p:nvPr/>
          </p:nvSpPr>
          <p:spPr>
            <a:xfrm>
              <a:off x="8099846" y="758054"/>
              <a:ext cx="30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/>
                <a:t>Globaali vaikuttavuus</a:t>
              </a:r>
            </a:p>
          </p:txBody>
        </p:sp>
      </p:grpSp>
      <p:sp>
        <p:nvSpPr>
          <p:cNvPr id="49" name="Tekstiruutu 48">
            <a:extLst>
              <a:ext uri="{FF2B5EF4-FFF2-40B4-BE49-F238E27FC236}">
                <a16:creationId xmlns:a16="http://schemas.microsoft.com/office/drawing/2014/main" id="{1D53E75A-C55C-B5A1-CB7F-DD47288DB228}"/>
              </a:ext>
            </a:extLst>
          </p:cNvPr>
          <p:cNvSpPr txBox="1"/>
          <p:nvPr/>
        </p:nvSpPr>
        <p:spPr>
          <a:xfrm>
            <a:off x="2881527" y="1692011"/>
            <a:ext cx="6894604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i-FI" sz="2200" dirty="0"/>
              <a:t>Kaupungit rahoittavat hankkeita alueellaan ja koordinoivat ekosysteemityötä. Hankerahoitus on pääosin EU:n ja valtion tukemaa.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BF7A21E-87E4-E079-B8CA-08EC0188CF72}"/>
              </a:ext>
            </a:extLst>
          </p:cNvPr>
          <p:cNvSpPr txBox="1"/>
          <p:nvPr/>
        </p:nvSpPr>
        <p:spPr>
          <a:xfrm>
            <a:off x="7087764" y="1692012"/>
            <a:ext cx="388863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C0EFB5F-AFD3-8348-6DCE-DB9544B6B8B7}"/>
              </a:ext>
            </a:extLst>
          </p:cNvPr>
          <p:cNvSpPr txBox="1"/>
          <p:nvPr/>
        </p:nvSpPr>
        <p:spPr>
          <a:xfrm>
            <a:off x="2821608" y="3384826"/>
            <a:ext cx="652006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200" dirty="0"/>
              <a:t>Hankkeissa kehitetään elinkeinolähtöisesti tutkimus-, pilotointi- ja innovaatioympäristöjä.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E33996F-48D4-342A-C278-EA266ABB56C0}"/>
              </a:ext>
            </a:extLst>
          </p:cNvPr>
          <p:cNvSpPr txBox="1"/>
          <p:nvPr/>
        </p:nvSpPr>
        <p:spPr>
          <a:xfrm>
            <a:off x="2821608" y="4870173"/>
            <a:ext cx="68734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200" dirty="0"/>
              <a:t>Tavoitteena yhteistyön, TKI-kyvykkyyden ja liiketoiminnan kasvu.</a:t>
            </a:r>
          </a:p>
        </p:txBody>
      </p:sp>
    </p:spTree>
    <p:extLst>
      <p:ext uri="{BB962C8B-B14F-4D97-AF65-F5344CB8AC3E}">
        <p14:creationId xmlns:p14="http://schemas.microsoft.com/office/powerpoint/2010/main" val="35026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6AEE785-B522-DDF1-F441-E175E7A666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99" y="1180473"/>
            <a:ext cx="3893986" cy="1618908"/>
          </a:xfrm>
        </p:spPr>
        <p:txBody>
          <a:bodyPr/>
          <a:lstStyle/>
          <a:p>
            <a:br>
              <a:rPr lang="fi-FI" sz="9600"/>
            </a:br>
            <a:r>
              <a:rPr lang="fi-FI" sz="9600"/>
              <a:t>140</a:t>
            </a:r>
            <a:r>
              <a:rPr lang="fi-FI" sz="3200"/>
              <a:t>M€ </a:t>
            </a:r>
          </a:p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73D134-2CCC-412A-A5C1-E41A3D2FB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8298" y="1328234"/>
            <a:ext cx="3580675" cy="1226058"/>
          </a:xfrm>
        </p:spPr>
        <p:txBody>
          <a:bodyPr/>
          <a:lstStyle/>
          <a:p>
            <a:r>
              <a:rPr lang="fi-FI" sz="9600"/>
              <a:t>16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95E6D6-1505-1BC9-9406-72F5A696ED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/>
              <a:t>74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78D894F-EB72-85FA-66B7-CE3E4BEFD7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151" y="2702052"/>
            <a:ext cx="3272119" cy="290779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800" dirty="0"/>
              <a:t>Julkinen rahoitus</a:t>
            </a:r>
          </a:p>
          <a:p>
            <a:r>
              <a:rPr lang="fi-FI" sz="2800" dirty="0"/>
              <a:t>2021-2027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268BF95-EFD3-A519-C97E-1CEDC8EF74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21084" y="2702052"/>
            <a:ext cx="3272119" cy="290779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800" dirty="0"/>
              <a:t>Ekosysteemi-sopimusta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A385077-3A14-E62E-CA41-80C51DAC8E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8973" y="2702052"/>
            <a:ext cx="3534106" cy="290779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800" dirty="0"/>
              <a:t>Käynnistynyttä hankekokonaisuutta </a:t>
            </a:r>
            <a:r>
              <a:rPr lang="fi-FI" sz="2400" dirty="0"/>
              <a:t>09/2023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FBE27C3-D1B7-9BB0-2009-3CD2617D0600}"/>
              </a:ext>
            </a:extLst>
          </p:cNvPr>
          <p:cNvSpPr txBox="1"/>
          <p:nvPr/>
        </p:nvSpPr>
        <p:spPr>
          <a:xfrm>
            <a:off x="842152" y="4518481"/>
            <a:ext cx="6795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/>
              <a:t>8 % Suomen EAKR-potista, 90 M€ (</a:t>
            </a:r>
            <a:r>
              <a:rPr lang="fi-FI" sz="2400" err="1"/>
              <a:t>EAKR+valtio</a:t>
            </a:r>
            <a:r>
              <a:rPr lang="fi-FI" sz="2400"/>
              <a:t>)</a:t>
            </a:r>
            <a:br>
              <a:rPr lang="fi-FI" sz="2400"/>
            </a:br>
            <a:r>
              <a:rPr lang="fi-FI" sz="2400"/>
              <a:t>Lisäksi mahdollisuus ESR+ ja JTF-rahoitukseen.</a:t>
            </a:r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85302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1AE9CA1-9EE7-0899-9020-EF4154A7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/>
              <a:t>Kaupunkien kehittäminen</a:t>
            </a:r>
            <a:br>
              <a:rPr lang="fi-FI" sz="6000"/>
            </a:br>
            <a:r>
              <a:rPr lang="fi-FI" sz="2800"/>
              <a:t>ekosysteemisopimusten teemoja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7374F03-21F1-4D86-BC74-10948B19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F0768C9-2121-3985-4370-9950729A4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1FDB78C9-FCDD-805C-D109-457A2BD7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D144960-2FDA-F4BF-4FB1-844E7DB1F2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z="2000" b="0" i="0" u="none" strike="noStrike">
                <a:solidFill>
                  <a:srgbClr val="000000"/>
                </a:solidFill>
                <a:effectLst/>
              </a:rPr>
              <a:t>Kestävä </a:t>
            </a:r>
            <a:br>
              <a:rPr lang="fi-FI" sz="2000" b="0" i="0" u="none" strike="noStrike">
                <a:solidFill>
                  <a:srgbClr val="000000"/>
                </a:solidFill>
                <a:effectLst/>
              </a:rPr>
            </a:br>
            <a:r>
              <a:rPr lang="fi-FI" sz="2000" b="0" i="0" u="none" strike="noStrike">
                <a:solidFill>
                  <a:srgbClr val="000000"/>
                </a:solidFill>
                <a:effectLst/>
              </a:rPr>
              <a:t>siirtymä</a:t>
            </a:r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CB1540A-D50F-2160-988F-2ABD283EC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4151779"/>
            <a:ext cx="3272119" cy="2359343"/>
          </a:xfrm>
        </p:spPr>
        <p:txBody>
          <a:bodyPr/>
          <a:lstStyle/>
          <a:p>
            <a:pPr marL="0" indent="0">
              <a:buNone/>
            </a:pPr>
            <a:r>
              <a:rPr lang="fi-FI" sz="1600"/>
              <a:t>Akkukemia, teknologiametallit,  vesi, kiertotalous, biotalous, energiajärjestelmät, rakennukset jne.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92563EA5-358C-AEDD-3DF1-0DD25B0C5B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sz="2000" b="0" i="0" u="none" strike="noStrike">
                <a:solidFill>
                  <a:srgbClr val="000000"/>
                </a:solidFill>
                <a:effectLst/>
              </a:rPr>
              <a:t>Digitalisaatio ja muut uudet teknologiat</a:t>
            </a:r>
            <a:endParaRPr lang="fi-FI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56A4ED34-1309-0444-C480-C24D4BB2CAC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727" y="4150069"/>
            <a:ext cx="3272119" cy="2359343"/>
          </a:xfrm>
        </p:spPr>
        <p:txBody>
          <a:bodyPr/>
          <a:lstStyle/>
          <a:p>
            <a:pPr marL="0" indent="0">
              <a:buNone/>
            </a:pPr>
            <a:r>
              <a:rPr lang="fi-FI" sz="1600"/>
              <a:t>Automaatio ja robotiikka, osaamisen digitaaliset ratkaisut, ruokaekosysteemin uudistuminen, uudistuva teollisuus, fotoniikka, mittaustekniikka, suurteholaskenta jne.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9232DE9E-325B-CE5F-7DDD-C534E59E6D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sz="2000" b="0" i="0" u="none" strike="noStrike">
                <a:solidFill>
                  <a:srgbClr val="000000"/>
                </a:solidFill>
                <a:effectLst/>
              </a:rPr>
              <a:t>Hyvinvointi</a:t>
            </a:r>
            <a:endParaRPr lang="fi-FI"/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6C66633D-E789-DD95-DBA1-3A9085BF4B4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78973" y="4150068"/>
            <a:ext cx="3272119" cy="2359343"/>
          </a:xfrm>
        </p:spPr>
        <p:txBody>
          <a:bodyPr/>
          <a:lstStyle/>
          <a:p>
            <a:pPr marL="0" indent="0">
              <a:buNone/>
            </a:pPr>
            <a:r>
              <a:rPr lang="fi-FI" sz="1600"/>
              <a:t>Terveysteknologia, liikunta, digitaaliset hyvinvoinnin ratkaisut, urheilubisnes, arktinen matkailu jne.</a:t>
            </a:r>
          </a:p>
        </p:txBody>
      </p:sp>
      <p:pic>
        <p:nvPicPr>
          <p:cNvPr id="19" name="Kuvan paikkamerkki 18">
            <a:extLst>
              <a:ext uri="{FF2B5EF4-FFF2-40B4-BE49-F238E27FC236}">
                <a16:creationId xmlns:a16="http://schemas.microsoft.com/office/drawing/2014/main" id="{01A01BCB-1CE6-423A-A831-7DA67DCE140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035" y="2835859"/>
            <a:ext cx="364723" cy="364723"/>
          </a:xfrm>
        </p:spPr>
      </p:pic>
      <p:pic>
        <p:nvPicPr>
          <p:cNvPr id="28" name="Kuvan paikkamerkki 27">
            <a:extLst>
              <a:ext uri="{FF2B5EF4-FFF2-40B4-BE49-F238E27FC236}">
                <a16:creationId xmlns:a16="http://schemas.microsoft.com/office/drawing/2014/main" id="{F5C784B4-87A4-512B-3208-7A3E72298F5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568653" y="2835859"/>
            <a:ext cx="411444" cy="411444"/>
          </a:xfrm>
        </p:spPr>
      </p:pic>
      <p:pic>
        <p:nvPicPr>
          <p:cNvPr id="32" name="Kuvan paikkamerkki 31">
            <a:extLst>
              <a:ext uri="{FF2B5EF4-FFF2-40B4-BE49-F238E27FC236}">
                <a16:creationId xmlns:a16="http://schemas.microsoft.com/office/drawing/2014/main" id="{9391ABF5-77DF-C570-A23B-DA3EEDF59CD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526" y="2835859"/>
            <a:ext cx="386059" cy="386059"/>
          </a:xfrm>
        </p:spPr>
      </p:pic>
    </p:spTree>
    <p:extLst>
      <p:ext uri="{BB962C8B-B14F-4D97-AF65-F5344CB8AC3E}">
        <p14:creationId xmlns:p14="http://schemas.microsoft.com/office/powerpoint/2010/main" val="405287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80BFBB-7B36-C136-50B7-CFAECC60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426" y="1918688"/>
            <a:ext cx="9185148" cy="3328415"/>
          </a:xfrm>
        </p:spPr>
        <p:txBody>
          <a:bodyPr/>
          <a:lstStyle/>
          <a:p>
            <a:r>
              <a:rPr lang="fi-FI"/>
              <a:t>“</a:t>
            </a:r>
            <a:r>
              <a:rPr lang="fi-FI" sz="4800"/>
              <a:t>Innovoivat kaupungit ja yhteisöt ovat uuden ajattelun tukijoita ja kirittäjiä – muutoksen edelläkävijöitä. </a:t>
            </a:r>
            <a:br>
              <a:rPr lang="fi-FI" sz="4800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7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93779-BB8A-7696-11AD-AE02FBB3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Vetovastuuteemat</a:t>
            </a:r>
            <a:br>
              <a:rPr lang="fi-FI"/>
            </a:br>
            <a:r>
              <a:rPr lang="fi-FI" sz="4400"/>
              <a:t>(ylialueelliset hankkeet)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68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Ryhmä 37">
            <a:extLst>
              <a:ext uri="{FF2B5EF4-FFF2-40B4-BE49-F238E27FC236}">
                <a16:creationId xmlns:a16="http://schemas.microsoft.com/office/drawing/2014/main" id="{B2732FB6-3D3F-AEA3-6E7F-7BF891E0BB7B}"/>
              </a:ext>
            </a:extLst>
          </p:cNvPr>
          <p:cNvGrpSpPr/>
          <p:nvPr/>
        </p:nvGrpSpPr>
        <p:grpSpPr>
          <a:xfrm>
            <a:off x="919081" y="1545757"/>
            <a:ext cx="1453676" cy="4640580"/>
            <a:chOff x="1703070" y="765810"/>
            <a:chExt cx="1783080" cy="5692140"/>
          </a:xfrm>
        </p:grpSpPr>
        <p:grpSp>
          <p:nvGrpSpPr>
            <p:cNvPr id="34" name="Ryhmä 33">
              <a:extLst>
                <a:ext uri="{FF2B5EF4-FFF2-40B4-BE49-F238E27FC236}">
                  <a16:creationId xmlns:a16="http://schemas.microsoft.com/office/drawing/2014/main" id="{08DC4BDA-35C8-6307-B609-FFC98FC0933A}"/>
                </a:ext>
              </a:extLst>
            </p:cNvPr>
            <p:cNvGrpSpPr/>
            <p:nvPr/>
          </p:nvGrpSpPr>
          <p:grpSpPr>
            <a:xfrm>
              <a:off x="1703070" y="2720340"/>
              <a:ext cx="1783080" cy="1783080"/>
              <a:chOff x="4503420" y="1828800"/>
              <a:chExt cx="1783080" cy="1783080"/>
            </a:xfrm>
          </p:grpSpPr>
          <p:sp>
            <p:nvSpPr>
              <p:cNvPr id="23" name="Ellipsi 22">
                <a:extLst>
                  <a:ext uri="{FF2B5EF4-FFF2-40B4-BE49-F238E27FC236}">
                    <a16:creationId xmlns:a16="http://schemas.microsoft.com/office/drawing/2014/main" id="{CAAE0A9B-80D2-3B46-A9CF-7020C11D2C9A}"/>
                  </a:ext>
                </a:extLst>
              </p:cNvPr>
              <p:cNvSpPr/>
              <p:nvPr/>
            </p:nvSpPr>
            <p:spPr>
              <a:xfrm>
                <a:off x="4503420" y="1828800"/>
                <a:ext cx="1783080" cy="17830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7" name="Kuva 26">
                <a:extLst>
                  <a:ext uri="{FF2B5EF4-FFF2-40B4-BE49-F238E27FC236}">
                    <a16:creationId xmlns:a16="http://schemas.microsoft.com/office/drawing/2014/main" id="{A286B874-AFB3-37F2-3210-F31EDDE20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867135" y="2192515"/>
                <a:ext cx="1055650" cy="1055650"/>
              </a:xfrm>
              <a:prstGeom prst="rect">
                <a:avLst/>
              </a:prstGeom>
            </p:spPr>
          </p:pic>
        </p:grpSp>
        <p:grpSp>
          <p:nvGrpSpPr>
            <p:cNvPr id="33" name="Ryhmä 32">
              <a:extLst>
                <a:ext uri="{FF2B5EF4-FFF2-40B4-BE49-F238E27FC236}">
                  <a16:creationId xmlns:a16="http://schemas.microsoft.com/office/drawing/2014/main" id="{8C7D1BF9-EC92-D3C3-6EFF-701132BA9B6F}"/>
                </a:ext>
              </a:extLst>
            </p:cNvPr>
            <p:cNvGrpSpPr/>
            <p:nvPr/>
          </p:nvGrpSpPr>
          <p:grpSpPr>
            <a:xfrm>
              <a:off x="1703070" y="765810"/>
              <a:ext cx="1783080" cy="1783080"/>
              <a:chOff x="2560320" y="3611880"/>
              <a:chExt cx="1783080" cy="1783080"/>
            </a:xfrm>
          </p:grpSpPr>
          <p:sp>
            <p:nvSpPr>
              <p:cNvPr id="17" name="Ellipsi 16">
                <a:extLst>
                  <a:ext uri="{FF2B5EF4-FFF2-40B4-BE49-F238E27FC236}">
                    <a16:creationId xmlns:a16="http://schemas.microsoft.com/office/drawing/2014/main" id="{B8F7D024-2BAB-28CF-C751-BE66093C14C8}"/>
                  </a:ext>
                </a:extLst>
              </p:cNvPr>
              <p:cNvSpPr/>
              <p:nvPr/>
            </p:nvSpPr>
            <p:spPr>
              <a:xfrm>
                <a:off x="2560320" y="3611880"/>
                <a:ext cx="1783080" cy="17830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9" name="Kuva 28">
                <a:extLst>
                  <a:ext uri="{FF2B5EF4-FFF2-40B4-BE49-F238E27FC236}">
                    <a16:creationId xmlns:a16="http://schemas.microsoft.com/office/drawing/2014/main" id="{D3B82266-A594-3FB9-2F3E-A0DC03DA5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18955" y="3970515"/>
                <a:ext cx="1065810" cy="1065810"/>
              </a:xfrm>
              <a:prstGeom prst="rect">
                <a:avLst/>
              </a:prstGeom>
            </p:spPr>
          </p:pic>
        </p:grpSp>
        <p:grpSp>
          <p:nvGrpSpPr>
            <p:cNvPr id="35" name="Ryhmä 34">
              <a:extLst>
                <a:ext uri="{FF2B5EF4-FFF2-40B4-BE49-F238E27FC236}">
                  <a16:creationId xmlns:a16="http://schemas.microsoft.com/office/drawing/2014/main" id="{66EE8EF0-00D0-AF01-F336-6BC898CE26DA}"/>
                </a:ext>
              </a:extLst>
            </p:cNvPr>
            <p:cNvGrpSpPr/>
            <p:nvPr/>
          </p:nvGrpSpPr>
          <p:grpSpPr>
            <a:xfrm>
              <a:off x="1703070" y="4674870"/>
              <a:ext cx="1783080" cy="1783080"/>
              <a:chOff x="7721704" y="3474720"/>
              <a:chExt cx="1783080" cy="1783080"/>
            </a:xfrm>
          </p:grpSpPr>
          <p:sp>
            <p:nvSpPr>
              <p:cNvPr id="32" name="Ellipsi 31">
                <a:extLst>
                  <a:ext uri="{FF2B5EF4-FFF2-40B4-BE49-F238E27FC236}">
                    <a16:creationId xmlns:a16="http://schemas.microsoft.com/office/drawing/2014/main" id="{F9F81B40-AFCD-14ED-8541-1AB77A919469}"/>
                  </a:ext>
                </a:extLst>
              </p:cNvPr>
              <p:cNvSpPr/>
              <p:nvPr/>
            </p:nvSpPr>
            <p:spPr>
              <a:xfrm>
                <a:off x="7721704" y="3474720"/>
                <a:ext cx="1783080" cy="17830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5" name="Kuva 24">
                <a:extLst>
                  <a:ext uri="{FF2B5EF4-FFF2-40B4-BE49-F238E27FC236}">
                    <a16:creationId xmlns:a16="http://schemas.microsoft.com/office/drawing/2014/main" id="{66E7FEB1-44CA-F8E7-9417-30C730472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121754" y="3874770"/>
                <a:ext cx="982980" cy="982980"/>
              </a:xfrm>
              <a:prstGeom prst="rect">
                <a:avLst/>
              </a:prstGeom>
            </p:spPr>
          </p:pic>
        </p:grpSp>
      </p:grpSp>
      <p:sp>
        <p:nvSpPr>
          <p:cNvPr id="49" name="Tekstiruutu 48">
            <a:extLst>
              <a:ext uri="{FF2B5EF4-FFF2-40B4-BE49-F238E27FC236}">
                <a16:creationId xmlns:a16="http://schemas.microsoft.com/office/drawing/2014/main" id="{1D53E75A-C55C-B5A1-CB7F-DD47288DB228}"/>
              </a:ext>
            </a:extLst>
          </p:cNvPr>
          <p:cNvSpPr txBox="1"/>
          <p:nvPr/>
        </p:nvSpPr>
        <p:spPr>
          <a:xfrm>
            <a:off x="2821608" y="1692012"/>
            <a:ext cx="689460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i-FI"/>
              <a:t>Vetovastuuteemat ovat kaupunkien vahvuuksia yhdistäviä, kansallisesti kiinnostavia teemoja. Vetovastuuhankkeissa kehitetään osaamista ja keinoja hyödyntää hyviä käytäntöjä totuttua laajemmin.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BF7A21E-87E4-E079-B8CA-08EC0188CF72}"/>
              </a:ext>
            </a:extLst>
          </p:cNvPr>
          <p:cNvSpPr txBox="1"/>
          <p:nvPr/>
        </p:nvSpPr>
        <p:spPr>
          <a:xfrm>
            <a:off x="7087764" y="1692012"/>
            <a:ext cx="388863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C0EFB5F-AFD3-8348-6DCE-DB9544B6B8B7}"/>
              </a:ext>
            </a:extLst>
          </p:cNvPr>
          <p:cNvSpPr txBox="1"/>
          <p:nvPr/>
        </p:nvSpPr>
        <p:spPr>
          <a:xfrm>
            <a:off x="2835965" y="3435732"/>
            <a:ext cx="652006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Syksyllä 2023 aloittaa kuusi vetovastuuhanketta,  joissa on mukana useampi kaupunki. Rahoitusta välittää Pirkanmaan liitto.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E33996F-48D4-342A-C278-EA266ABB56C0}"/>
              </a:ext>
            </a:extLst>
          </p:cNvPr>
          <p:cNvSpPr txBox="1"/>
          <p:nvPr/>
        </p:nvSpPr>
        <p:spPr>
          <a:xfrm>
            <a:off x="2917861" y="5165988"/>
            <a:ext cx="687346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Seuraava haku on vuonna 2024</a:t>
            </a:r>
            <a:r>
              <a:rPr lang="fi-FI" sz="2000"/>
              <a:t>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6310094-0794-4E86-6088-6BC6DC88F19B}"/>
              </a:ext>
            </a:extLst>
          </p:cNvPr>
          <p:cNvSpPr txBox="1"/>
          <p:nvPr/>
        </p:nvSpPr>
        <p:spPr>
          <a:xfrm>
            <a:off x="919081" y="397614"/>
            <a:ext cx="97553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err="1">
                <a:latin typeface="+mj-lt"/>
              </a:rPr>
              <a:t>Innokaupunkien</a:t>
            </a:r>
            <a:r>
              <a:rPr lang="fi-FI" sz="4400">
                <a:latin typeface="+mj-lt"/>
              </a:rPr>
              <a:t> vetovastuuteemat</a:t>
            </a:r>
          </a:p>
        </p:txBody>
      </p:sp>
    </p:spTree>
    <p:extLst>
      <p:ext uri="{BB962C8B-B14F-4D97-AF65-F5344CB8AC3E}">
        <p14:creationId xmlns:p14="http://schemas.microsoft.com/office/powerpoint/2010/main" val="26261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innokaupungit">
  <a:themeElements>
    <a:clrScheme name="innokaupung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F75A"/>
      </a:accent1>
      <a:accent2>
        <a:srgbClr val="368D5A"/>
      </a:accent2>
      <a:accent3>
        <a:srgbClr val="B7D4ED"/>
      </a:accent3>
      <a:accent4>
        <a:srgbClr val="FE9128"/>
      </a:accent4>
      <a:accent5>
        <a:srgbClr val="F3F5F4"/>
      </a:accent5>
      <a:accent6>
        <a:srgbClr val="212121"/>
      </a:accent6>
      <a:hlink>
        <a:srgbClr val="0563C1"/>
      </a:hlink>
      <a:folHlink>
        <a:srgbClr val="954F72"/>
      </a:folHlink>
    </a:clrScheme>
    <a:fontScheme name="Outfit">
      <a:majorFont>
        <a:latin typeface="Outfit Light"/>
        <a:ea typeface=""/>
        <a:cs typeface=""/>
      </a:majorFont>
      <a:minorFont>
        <a:latin typeface="Outf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F72AA2-657D-CC47-83A8-B990E0A4E604}" vid="{DB98C161-E470-7147-9B4C-183EC4576FC6}"/>
    </a:ext>
  </a:extLst>
</a:theme>
</file>

<file path=ppt/theme/theme2.xml><?xml version="1.0" encoding="utf-8"?>
<a:theme xmlns:a="http://schemas.openxmlformats.org/drawingml/2006/main" name="innokaupungit">
  <a:themeElements>
    <a:clrScheme name="innokaupung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F75A"/>
      </a:accent1>
      <a:accent2>
        <a:srgbClr val="368D5A"/>
      </a:accent2>
      <a:accent3>
        <a:srgbClr val="B7D4ED"/>
      </a:accent3>
      <a:accent4>
        <a:srgbClr val="FE9128"/>
      </a:accent4>
      <a:accent5>
        <a:srgbClr val="F3F5F4"/>
      </a:accent5>
      <a:accent6>
        <a:srgbClr val="212121"/>
      </a:accent6>
      <a:hlink>
        <a:srgbClr val="0563C1"/>
      </a:hlink>
      <a:folHlink>
        <a:srgbClr val="954F72"/>
      </a:folHlink>
    </a:clrScheme>
    <a:fontScheme name="Outfit">
      <a:majorFont>
        <a:latin typeface="Outfit Light"/>
        <a:ea typeface=""/>
        <a:cs typeface=""/>
      </a:majorFont>
      <a:minorFont>
        <a:latin typeface="Outf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F72AA2-657D-CC47-83A8-B990E0A4E604}" vid="{DB98C161-E470-7147-9B4C-183EC4576FC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39C26DB422D094F9FAB2FA33F2B77EC" ma:contentTypeVersion="17" ma:contentTypeDescription="Luo uusi asiakirja." ma:contentTypeScope="" ma:versionID="99e231def97d155505a34045d6d8ecba">
  <xsd:schema xmlns:xsd="http://www.w3.org/2001/XMLSchema" xmlns:xs="http://www.w3.org/2001/XMLSchema" xmlns:p="http://schemas.microsoft.com/office/2006/metadata/properties" xmlns:ns2="e0d931ed-8519-4ae0-a05e-6e45f4b1e4e5" xmlns:ns3="c1cd1aab-1ff0-4c11-9e5a-33f362c1c6f9" targetNamespace="http://schemas.microsoft.com/office/2006/metadata/properties" ma:root="true" ma:fieldsID="2b88d91b7cffc00bf09a48e20c1b1530" ns2:_="" ns3:_="">
    <xsd:import namespace="e0d931ed-8519-4ae0-a05e-6e45f4b1e4e5"/>
    <xsd:import namespace="c1cd1aab-1ff0-4c11-9e5a-33f362c1c6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931ed-8519-4ae0-a05e-6e45f4b1e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3a2e6a4-faca-4678-bb7c-541088fe42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d1aab-1ff0-4c11-9e5a-33f362c1c6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835c11-6435-4108-8712-5cc3cf73fb85}" ma:internalName="TaxCatchAll" ma:showField="CatchAllData" ma:web="c1cd1aab-1ff0-4c11-9e5a-33f362c1c6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d931ed-8519-4ae0-a05e-6e45f4b1e4e5">
      <Terms xmlns="http://schemas.microsoft.com/office/infopath/2007/PartnerControls"/>
    </lcf76f155ced4ddcb4097134ff3c332f>
    <TaxCatchAll xmlns="c1cd1aab-1ff0-4c11-9e5a-33f362c1c6f9" xsi:nil="true"/>
  </documentManagement>
</p:properties>
</file>

<file path=customXml/itemProps1.xml><?xml version="1.0" encoding="utf-8"?>
<ds:datastoreItem xmlns:ds="http://schemas.openxmlformats.org/officeDocument/2006/customXml" ds:itemID="{9C3E4FE7-3D1E-4E7C-9E33-E7EDE4F69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1116D5-6DD4-4B15-917B-B073DD546D74}">
  <ds:schemaRefs>
    <ds:schemaRef ds:uri="c1cd1aab-1ff0-4c11-9e5a-33f362c1c6f9"/>
    <ds:schemaRef ds:uri="e0d931ed-8519-4ae0-a05e-6e45f4b1e4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5FBF82-A2E1-49D4-B75A-47ABA99D0944}">
  <ds:schemaRefs>
    <ds:schemaRef ds:uri="http://schemas.microsoft.com/office/2006/documentManagement/types"/>
    <ds:schemaRef ds:uri="c1cd1aab-1ff0-4c11-9e5a-33f362c1c6f9"/>
    <ds:schemaRef ds:uri="http://purl.org/dc/elements/1.1/"/>
    <ds:schemaRef ds:uri="http://schemas.microsoft.com/office/2006/metadata/properties"/>
    <ds:schemaRef ds:uri="e0d931ed-8519-4ae0-a05e-6e45f4b1e4e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Innokaupungit_Powerpoint_Template_v03</Template>
  <TotalTime>0</TotalTime>
  <Words>627</Words>
  <Application>Microsoft Office PowerPoint</Application>
  <PresentationFormat>Laajakuva</PresentationFormat>
  <Paragraphs>111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Arial</vt:lpstr>
      <vt:lpstr>Calibri</vt:lpstr>
      <vt:lpstr>Outfit</vt:lpstr>
      <vt:lpstr>Outfit Light</vt:lpstr>
      <vt:lpstr>Outfit Medium</vt:lpstr>
      <vt:lpstr>Outfit SemiBold</vt:lpstr>
      <vt:lpstr>innokaupungit</vt:lpstr>
      <vt:lpstr>innokaupungit</vt:lpstr>
      <vt:lpstr>Innokaupungit</vt:lpstr>
      <vt:lpstr>Kestävä kaupunkikehittäminen = Innovoivat kaupungit ja yhteisöt = Innokaupungit</vt:lpstr>
      <vt:lpstr>Innokaupungit</vt:lpstr>
      <vt:lpstr>PowerPoint-esitys</vt:lpstr>
      <vt:lpstr>PowerPoint-esitys</vt:lpstr>
      <vt:lpstr>Kaupunkien kehittäminen ekosysteemisopimusten teemoja</vt:lpstr>
      <vt:lpstr>“Innovoivat kaupungit ja yhteisöt ovat uuden ajattelun tukijoita ja kirittäjiä – muutoksen edelläkävijöitä.  </vt:lpstr>
      <vt:lpstr>Vetovastuuteemat (ylialueelliset hankkeet)</vt:lpstr>
      <vt:lpstr>PowerPoint-esitys</vt:lpstr>
      <vt:lpstr>PowerPoint-esitys</vt:lpstr>
      <vt:lpstr>Innovaatio- ja osaamisverkostot</vt:lpstr>
      <vt:lpstr>Viestintä</vt:lpstr>
      <vt:lpstr>Mikä ekosysteemi?</vt:lpstr>
      <vt:lpstr>Innokaupungit viestivät yhdessä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Innokaupungit_yleisesittely</dc:title>
  <dc:creator>Milja Mansukoski</dc:creator>
  <cp:lastModifiedBy>Milja Mansukoski</cp:lastModifiedBy>
  <cp:revision>1</cp:revision>
  <dcterms:created xsi:type="dcterms:W3CDTF">2023-06-09T11:02:53Z</dcterms:created>
  <dcterms:modified xsi:type="dcterms:W3CDTF">2023-09-19T13:17:28Z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0x010100F39C26DB422D094F9FAB2FA33F2B77EC</vt:lpwstr>
  </property>
  <property fmtid="{D5CDD505-2E9C-101B-9397-08002B2CF9AE}" pid="3" name="MediaServiceImageTags">
    <vt:lpwstr/>
  </property>
</Properties>
</file>